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Layouts/slideLayout10.xml" ContentType="application/vnd.openxmlformats-officedocument.presentationml.slideLayout+xml"/>
  <Override PartName="/ppt/theme/theme7.xml" ContentType="application/vnd.openxmlformats-officedocument.theme+xml"/>
  <Override PartName="/ppt/slideLayouts/slideLayout11.xml" ContentType="application/vnd.openxmlformats-officedocument.presentationml.slideLayout+xml"/>
  <Override PartName="/ppt/theme/theme8.xml" ContentType="application/vnd.openxmlformats-officedocument.theme+xml"/>
  <Override PartName="/ppt/slideLayouts/slideLayout12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6" r:id="rId4"/>
    <p:sldMasterId id="2147483662" r:id="rId5"/>
    <p:sldMasterId id="2147483666" r:id="rId6"/>
    <p:sldMasterId id="2147483676" r:id="rId7"/>
    <p:sldMasterId id="2147483678" r:id="rId8"/>
    <p:sldMasterId id="2147483692" r:id="rId9"/>
  </p:sldMasterIdLst>
  <p:notesMasterIdLst>
    <p:notesMasterId r:id="rId32"/>
  </p:notesMasterIdLst>
  <p:sldIdLst>
    <p:sldId id="256" r:id="rId10"/>
    <p:sldId id="257" r:id="rId11"/>
    <p:sldId id="259" r:id="rId12"/>
    <p:sldId id="295" r:id="rId13"/>
    <p:sldId id="270" r:id="rId14"/>
    <p:sldId id="261" r:id="rId15"/>
    <p:sldId id="293" r:id="rId16"/>
    <p:sldId id="268" r:id="rId17"/>
    <p:sldId id="285" r:id="rId18"/>
    <p:sldId id="278" r:id="rId19"/>
    <p:sldId id="292" r:id="rId20"/>
    <p:sldId id="296" r:id="rId21"/>
    <p:sldId id="283" r:id="rId22"/>
    <p:sldId id="265" r:id="rId23"/>
    <p:sldId id="275" r:id="rId24"/>
    <p:sldId id="280" r:id="rId25"/>
    <p:sldId id="273" r:id="rId26"/>
    <p:sldId id="281" r:id="rId27"/>
    <p:sldId id="294" r:id="rId28"/>
    <p:sldId id="266" r:id="rId29"/>
    <p:sldId id="290" r:id="rId30"/>
    <p:sldId id="267" r:id="rId3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7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EB57BB-E609-431D-84E9-54DB79D42D83}" v="8" dt="2025-06-24T06:38:20.7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 autoAdjust="0"/>
    <p:restoredTop sz="94660"/>
  </p:normalViewPr>
  <p:slideViewPr>
    <p:cSldViewPr snapToGrid="0">
      <p:cViewPr varScale="1">
        <p:scale>
          <a:sx n="93" d="100"/>
          <a:sy n="93" d="100"/>
        </p:scale>
        <p:origin x="5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ikhaalhinai369@gmail.com" userId="86188349ec44023c" providerId="LiveId" clId="{ADEB57BB-E609-431D-84E9-54DB79D42D83}"/>
    <pc:docChg chg="undo redo custSel addSld delSld modSld sldOrd delMainMaster">
      <pc:chgData name="sheikhaalhinai369@gmail.com" userId="86188349ec44023c" providerId="LiveId" clId="{ADEB57BB-E609-431D-84E9-54DB79D42D83}" dt="2025-06-26T10:10:15.564" v="148" actId="2696"/>
      <pc:docMkLst>
        <pc:docMk/>
      </pc:docMkLst>
      <pc:sldChg chg="del ord">
        <pc:chgData name="sheikhaalhinai369@gmail.com" userId="86188349ec44023c" providerId="LiveId" clId="{ADEB57BB-E609-431D-84E9-54DB79D42D83}" dt="2025-06-24T06:42:27.016" v="110" actId="2696"/>
        <pc:sldMkLst>
          <pc:docMk/>
          <pc:sldMk cId="0" sldId="260"/>
        </pc:sldMkLst>
      </pc:sldChg>
      <pc:sldChg chg="del ord">
        <pc:chgData name="sheikhaalhinai369@gmail.com" userId="86188349ec44023c" providerId="LiveId" clId="{ADEB57BB-E609-431D-84E9-54DB79D42D83}" dt="2025-06-26T10:10:06.907" v="145" actId="2696"/>
        <pc:sldMkLst>
          <pc:docMk/>
          <pc:sldMk cId="0" sldId="263"/>
        </pc:sldMkLst>
      </pc:sldChg>
      <pc:sldChg chg="ord">
        <pc:chgData name="sheikhaalhinai369@gmail.com" userId="86188349ec44023c" providerId="LiveId" clId="{ADEB57BB-E609-431D-84E9-54DB79D42D83}" dt="2025-06-24T06:16:31.973" v="55"/>
        <pc:sldMkLst>
          <pc:docMk/>
          <pc:sldMk cId="0" sldId="265"/>
        </pc:sldMkLst>
      </pc:sldChg>
      <pc:sldChg chg="ord">
        <pc:chgData name="sheikhaalhinai369@gmail.com" userId="86188349ec44023c" providerId="LiveId" clId="{ADEB57BB-E609-431D-84E9-54DB79D42D83}" dt="2025-06-24T06:56:56.841" v="141"/>
        <pc:sldMkLst>
          <pc:docMk/>
          <pc:sldMk cId="0" sldId="266"/>
        </pc:sldMkLst>
      </pc:sldChg>
      <pc:sldChg chg="modSp mod">
        <pc:chgData name="sheikhaalhinai369@gmail.com" userId="86188349ec44023c" providerId="LiveId" clId="{ADEB57BB-E609-431D-84E9-54DB79D42D83}" dt="2025-06-21T08:12:17.360" v="20" actId="1076"/>
        <pc:sldMkLst>
          <pc:docMk/>
          <pc:sldMk cId="0" sldId="267"/>
        </pc:sldMkLst>
        <pc:spChg chg="mod">
          <ac:chgData name="sheikhaalhinai369@gmail.com" userId="86188349ec44023c" providerId="LiveId" clId="{ADEB57BB-E609-431D-84E9-54DB79D42D83}" dt="2025-06-21T08:12:17.360" v="20" actId="1076"/>
          <ac:spMkLst>
            <pc:docMk/>
            <pc:sldMk cId="0" sldId="267"/>
            <ac:spMk id="1945" creationId="{00000000-0000-0000-0000-000000000000}"/>
          </ac:spMkLst>
        </pc:spChg>
      </pc:sldChg>
      <pc:sldChg chg="del ord">
        <pc:chgData name="sheikhaalhinai369@gmail.com" userId="86188349ec44023c" providerId="LiveId" clId="{ADEB57BB-E609-431D-84E9-54DB79D42D83}" dt="2025-06-26T10:10:03.339" v="144" actId="2696"/>
        <pc:sldMkLst>
          <pc:docMk/>
          <pc:sldMk cId="0" sldId="271"/>
        </pc:sldMkLst>
      </pc:sldChg>
      <pc:sldChg chg="modSp mod ord">
        <pc:chgData name="sheikhaalhinai369@gmail.com" userId="86188349ec44023c" providerId="LiveId" clId="{ADEB57BB-E609-431D-84E9-54DB79D42D83}" dt="2025-06-25T05:48:17.113" v="143"/>
        <pc:sldMkLst>
          <pc:docMk/>
          <pc:sldMk cId="2734213589" sldId="273"/>
        </pc:sldMkLst>
        <pc:spChg chg="mod">
          <ac:chgData name="sheikhaalhinai369@gmail.com" userId="86188349ec44023c" providerId="LiveId" clId="{ADEB57BB-E609-431D-84E9-54DB79D42D83}" dt="2025-06-24T06:56:11.674" v="137" actId="1076"/>
          <ac:spMkLst>
            <pc:docMk/>
            <pc:sldMk cId="2734213589" sldId="273"/>
            <ac:spMk id="1910" creationId="{9F8EF7ED-C68E-D06A-52F1-A2AAC0896B79}"/>
          </ac:spMkLst>
        </pc:spChg>
        <pc:spChg chg="mod">
          <ac:chgData name="sheikhaalhinai369@gmail.com" userId="86188349ec44023c" providerId="LiveId" clId="{ADEB57BB-E609-431D-84E9-54DB79D42D83}" dt="2025-06-24T06:56:18.546" v="139" actId="20577"/>
          <ac:spMkLst>
            <pc:docMk/>
            <pc:sldMk cId="2734213589" sldId="273"/>
            <ac:spMk id="1911" creationId="{664D634B-2076-E8AB-B0A6-B862A09C7764}"/>
          </ac:spMkLst>
        </pc:spChg>
      </pc:sldChg>
      <pc:sldChg chg="del ord">
        <pc:chgData name="sheikhaalhinai369@gmail.com" userId="86188349ec44023c" providerId="LiveId" clId="{ADEB57BB-E609-431D-84E9-54DB79D42D83}" dt="2025-06-26T10:10:15.564" v="148" actId="2696"/>
        <pc:sldMkLst>
          <pc:docMk/>
          <pc:sldMk cId="0" sldId="274"/>
        </pc:sldMkLst>
      </pc:sldChg>
      <pc:sldChg chg="ord">
        <pc:chgData name="sheikhaalhinai369@gmail.com" userId="86188349ec44023c" providerId="LiveId" clId="{ADEB57BB-E609-431D-84E9-54DB79D42D83}" dt="2025-06-24T06:16:35.506" v="57"/>
        <pc:sldMkLst>
          <pc:docMk/>
          <pc:sldMk cId="102114467" sldId="275"/>
        </pc:sldMkLst>
      </pc:sldChg>
      <pc:sldChg chg="del ord">
        <pc:chgData name="sheikhaalhinai369@gmail.com" userId="86188349ec44023c" providerId="LiveId" clId="{ADEB57BB-E609-431D-84E9-54DB79D42D83}" dt="2025-06-26T10:10:09.957" v="146" actId="2696"/>
        <pc:sldMkLst>
          <pc:docMk/>
          <pc:sldMk cId="0" sldId="277"/>
        </pc:sldMkLst>
      </pc:sldChg>
      <pc:sldChg chg="modSp mod ord">
        <pc:chgData name="sheikhaalhinai369@gmail.com" userId="86188349ec44023c" providerId="LiveId" clId="{ADEB57BB-E609-431D-84E9-54DB79D42D83}" dt="2025-06-24T06:14:31.754" v="49"/>
        <pc:sldMkLst>
          <pc:docMk/>
          <pc:sldMk cId="1996304164" sldId="278"/>
        </pc:sldMkLst>
        <pc:graphicFrameChg chg="mod">
          <ac:chgData name="sheikhaalhinai369@gmail.com" userId="86188349ec44023c" providerId="LiveId" clId="{ADEB57BB-E609-431D-84E9-54DB79D42D83}" dt="2025-06-17T08:19:57.425" v="11" actId="1076"/>
          <ac:graphicFrameMkLst>
            <pc:docMk/>
            <pc:sldMk cId="1996304164" sldId="278"/>
            <ac:graphicFrameMk id="4" creationId="{72466BBC-E4AC-B78D-0B8D-9E3A7A210909}"/>
          </ac:graphicFrameMkLst>
        </pc:graphicFrameChg>
      </pc:sldChg>
      <pc:sldChg chg="del ord">
        <pc:chgData name="sheikhaalhinai369@gmail.com" userId="86188349ec44023c" providerId="LiveId" clId="{ADEB57BB-E609-431D-84E9-54DB79D42D83}" dt="2025-06-26T10:10:12.634" v="147" actId="2696"/>
        <pc:sldMkLst>
          <pc:docMk/>
          <pc:sldMk cId="817917867" sldId="279"/>
        </pc:sldMkLst>
      </pc:sldChg>
      <pc:sldChg chg="modSp add mod ord">
        <pc:chgData name="sheikhaalhinai369@gmail.com" userId="86188349ec44023c" providerId="LiveId" clId="{ADEB57BB-E609-431D-84E9-54DB79D42D83}" dt="2025-06-24T06:40:28.741" v="106"/>
        <pc:sldMkLst>
          <pc:docMk/>
          <pc:sldMk cId="0" sldId="280"/>
        </pc:sldMkLst>
        <pc:spChg chg="mod">
          <ac:chgData name="sheikhaalhinai369@gmail.com" userId="86188349ec44023c" providerId="LiveId" clId="{ADEB57BB-E609-431D-84E9-54DB79D42D83}" dt="2025-06-24T06:38:55.558" v="95" actId="1076"/>
          <ac:spMkLst>
            <pc:docMk/>
            <pc:sldMk cId="0" sldId="280"/>
            <ac:spMk id="3534" creationId="{00000000-0000-0000-0000-000000000000}"/>
          </ac:spMkLst>
        </pc:spChg>
        <pc:spChg chg="mod">
          <ac:chgData name="sheikhaalhinai369@gmail.com" userId="86188349ec44023c" providerId="LiveId" clId="{ADEB57BB-E609-431D-84E9-54DB79D42D83}" dt="2025-06-24T06:40:12.356" v="104" actId="122"/>
          <ac:spMkLst>
            <pc:docMk/>
            <pc:sldMk cId="0" sldId="280"/>
            <ac:spMk id="3618" creationId="{00000000-0000-0000-0000-000000000000}"/>
          </ac:spMkLst>
        </pc:spChg>
        <pc:spChg chg="mod">
          <ac:chgData name="sheikhaalhinai369@gmail.com" userId="86188349ec44023c" providerId="LiveId" clId="{ADEB57BB-E609-431D-84E9-54DB79D42D83}" dt="2025-06-24T06:39:53.962" v="101" actId="122"/>
          <ac:spMkLst>
            <pc:docMk/>
            <pc:sldMk cId="0" sldId="280"/>
            <ac:spMk id="3619" creationId="{00000000-0000-0000-0000-000000000000}"/>
          </ac:spMkLst>
        </pc:spChg>
        <pc:spChg chg="mod">
          <ac:chgData name="sheikhaalhinai369@gmail.com" userId="86188349ec44023c" providerId="LiveId" clId="{ADEB57BB-E609-431D-84E9-54DB79D42D83}" dt="2025-06-24T06:40:07.028" v="103" actId="122"/>
          <ac:spMkLst>
            <pc:docMk/>
            <pc:sldMk cId="0" sldId="280"/>
            <ac:spMk id="3621" creationId="{00000000-0000-0000-0000-000000000000}"/>
          </ac:spMkLst>
        </pc:spChg>
        <pc:spChg chg="mod">
          <ac:chgData name="sheikhaalhinai369@gmail.com" userId="86188349ec44023c" providerId="LiveId" clId="{ADEB57BB-E609-431D-84E9-54DB79D42D83}" dt="2025-06-24T06:39:59.106" v="102" actId="122"/>
          <ac:spMkLst>
            <pc:docMk/>
            <pc:sldMk cId="0" sldId="280"/>
            <ac:spMk id="3622" creationId="{00000000-0000-0000-0000-000000000000}"/>
          </ac:spMkLst>
        </pc:spChg>
        <pc:spChg chg="mod">
          <ac:chgData name="sheikhaalhinai369@gmail.com" userId="86188349ec44023c" providerId="LiveId" clId="{ADEB57BB-E609-431D-84E9-54DB79D42D83}" dt="2025-06-24T06:39:32.925" v="98" actId="2711"/>
          <ac:spMkLst>
            <pc:docMk/>
            <pc:sldMk cId="0" sldId="280"/>
            <ac:spMk id="3623" creationId="{00000000-0000-0000-0000-000000000000}"/>
          </ac:spMkLst>
        </pc:spChg>
      </pc:sldChg>
      <pc:sldChg chg="ord">
        <pc:chgData name="sheikhaalhinai369@gmail.com" userId="86188349ec44023c" providerId="LiveId" clId="{ADEB57BB-E609-431D-84E9-54DB79D42D83}" dt="2025-06-24T06:15:50.001" v="53"/>
        <pc:sldMkLst>
          <pc:docMk/>
          <pc:sldMk cId="2774007108" sldId="283"/>
        </pc:sldMkLst>
      </pc:sldChg>
      <pc:sldChg chg="modSp add del mod ord">
        <pc:chgData name="sheikhaalhinai369@gmail.com" userId="86188349ec44023c" providerId="LiveId" clId="{ADEB57BB-E609-431D-84E9-54DB79D42D83}" dt="2025-06-24T06:42:08.492" v="109" actId="2696"/>
        <pc:sldMkLst>
          <pc:docMk/>
          <pc:sldMk cId="0" sldId="284"/>
        </pc:sldMkLst>
      </pc:sldChg>
      <pc:sldChg chg="ord">
        <pc:chgData name="sheikhaalhinai369@gmail.com" userId="86188349ec44023c" providerId="LiveId" clId="{ADEB57BB-E609-431D-84E9-54DB79D42D83}" dt="2025-06-24T06:12:48.648" v="45"/>
        <pc:sldMkLst>
          <pc:docMk/>
          <pc:sldMk cId="2418501872" sldId="285"/>
        </pc:sldMkLst>
      </pc:sldChg>
      <pc:sldChg chg="del ord">
        <pc:chgData name="sheikhaalhinai369@gmail.com" userId="86188349ec44023c" providerId="LiveId" clId="{ADEB57BB-E609-431D-84E9-54DB79D42D83}" dt="2025-06-24T06:43:06.501" v="111" actId="2696"/>
        <pc:sldMkLst>
          <pc:docMk/>
          <pc:sldMk cId="2833204641" sldId="289"/>
        </pc:sldMkLst>
      </pc:sldChg>
      <pc:sldChg chg="addSp modSp mod">
        <pc:chgData name="sheikhaalhinai369@gmail.com" userId="86188349ec44023c" providerId="LiveId" clId="{ADEB57BB-E609-431D-84E9-54DB79D42D83}" dt="2025-06-24T06:22:16.139" v="67" actId="1076"/>
        <pc:sldMkLst>
          <pc:docMk/>
          <pc:sldMk cId="49111413" sldId="290"/>
        </pc:sldMkLst>
        <pc:spChg chg="mod">
          <ac:chgData name="sheikhaalhinai369@gmail.com" userId="86188349ec44023c" providerId="LiveId" clId="{ADEB57BB-E609-431D-84E9-54DB79D42D83}" dt="2025-06-24T06:22:16.139" v="67" actId="1076"/>
          <ac:spMkLst>
            <pc:docMk/>
            <pc:sldMk cId="49111413" sldId="290"/>
            <ac:spMk id="3" creationId="{2F3E1579-8802-A381-31E9-E0C002996293}"/>
          </ac:spMkLst>
        </pc:spChg>
        <pc:spChg chg="add mod">
          <ac:chgData name="sheikhaalhinai369@gmail.com" userId="86188349ec44023c" providerId="LiveId" clId="{ADEB57BB-E609-431D-84E9-54DB79D42D83}" dt="2025-06-24T06:22:10.995" v="66" actId="1076"/>
          <ac:spMkLst>
            <pc:docMk/>
            <pc:sldMk cId="49111413" sldId="290"/>
            <ac:spMk id="4" creationId="{BED61919-A468-7401-9ED7-5DDA88577B8F}"/>
          </ac:spMkLst>
        </pc:spChg>
      </pc:sldChg>
      <pc:sldChg chg="modSp mod ord">
        <pc:chgData name="sheikhaalhinai369@gmail.com" userId="86188349ec44023c" providerId="LiveId" clId="{ADEB57BB-E609-431D-84E9-54DB79D42D83}" dt="2025-06-24T06:15:19.979" v="51"/>
        <pc:sldMkLst>
          <pc:docMk/>
          <pc:sldMk cId="505604625" sldId="292"/>
        </pc:sldMkLst>
        <pc:spChg chg="mod">
          <ac:chgData name="sheikhaalhinai369@gmail.com" userId="86188349ec44023c" providerId="LiveId" clId="{ADEB57BB-E609-431D-84E9-54DB79D42D83}" dt="2025-06-17T08:13:01.763" v="3" actId="207"/>
          <ac:spMkLst>
            <pc:docMk/>
            <pc:sldMk cId="505604625" sldId="292"/>
            <ac:spMk id="1911" creationId="{2D47EEBA-0A8C-5A04-CE02-CFDD827DCF3D}"/>
          </ac:spMkLst>
        </pc:spChg>
        <pc:picChg chg="mod">
          <ac:chgData name="sheikhaalhinai369@gmail.com" userId="86188349ec44023c" providerId="LiveId" clId="{ADEB57BB-E609-431D-84E9-54DB79D42D83}" dt="2025-06-17T08:13:59.816" v="8" actId="14100"/>
          <ac:picMkLst>
            <pc:docMk/>
            <pc:sldMk cId="505604625" sldId="292"/>
            <ac:picMk id="2" creationId="{E8FAF198-2789-5556-2EA4-0B00E98EFA9E}"/>
          </ac:picMkLst>
        </pc:picChg>
      </pc:sldChg>
      <pc:sldChg chg="modSp add mod ord">
        <pc:chgData name="sheikhaalhinai369@gmail.com" userId="86188349ec44023c" providerId="LiveId" clId="{ADEB57BB-E609-431D-84E9-54DB79D42D83}" dt="2025-06-24T06:03:50.663" v="43"/>
        <pc:sldMkLst>
          <pc:docMk/>
          <pc:sldMk cId="3500814373" sldId="293"/>
        </pc:sldMkLst>
        <pc:spChg chg="mod">
          <ac:chgData name="sheikhaalhinai369@gmail.com" userId="86188349ec44023c" providerId="LiveId" clId="{ADEB57BB-E609-431D-84E9-54DB79D42D83}" dt="2025-06-24T06:03:22.544" v="40" actId="1076"/>
          <ac:spMkLst>
            <pc:docMk/>
            <pc:sldMk cId="3500814373" sldId="293"/>
            <ac:spMk id="1869" creationId="{096A009E-DE44-4F1E-8834-237D212EF62D}"/>
          </ac:spMkLst>
        </pc:spChg>
        <pc:spChg chg="mod">
          <ac:chgData name="sheikhaalhinai369@gmail.com" userId="86188349ec44023c" providerId="LiveId" clId="{ADEB57BB-E609-431D-84E9-54DB79D42D83}" dt="2025-06-24T06:03:29.732" v="41" actId="1076"/>
          <ac:spMkLst>
            <pc:docMk/>
            <pc:sldMk cId="3500814373" sldId="293"/>
            <ac:spMk id="1870" creationId="{EF575BE8-9C2C-4534-D591-53E714930D7B}"/>
          </ac:spMkLst>
        </pc:spChg>
      </pc:sldChg>
      <pc:sldMasterChg chg="del delSldLayout">
        <pc:chgData name="sheikhaalhinai369@gmail.com" userId="86188349ec44023c" providerId="LiveId" clId="{ADEB57BB-E609-431D-84E9-54DB79D42D83}" dt="2025-06-17T08:12:35.715" v="1"/>
        <pc:sldMasterMkLst>
          <pc:docMk/>
          <pc:sldMasterMk cId="0" sldId="2147483654"/>
        </pc:sldMasterMkLst>
        <pc:sldLayoutChg chg="del">
          <pc:chgData name="sheikhaalhinai369@gmail.com" userId="86188349ec44023c" providerId="LiveId" clId="{ADEB57BB-E609-431D-84E9-54DB79D42D83}" dt="2025-06-17T08:12:35.715" v="1"/>
          <pc:sldLayoutMkLst>
            <pc:docMk/>
            <pc:sldMasterMk cId="0" sldId="2147483654"/>
            <pc:sldLayoutMk cId="0" sldId="2147483655"/>
          </pc:sldLayoutMkLst>
        </pc:sldLayoutChg>
      </pc:sldMasterChg>
      <pc:sldMasterChg chg="del delSldLayout">
        <pc:chgData name="sheikhaalhinai369@gmail.com" userId="86188349ec44023c" providerId="LiveId" clId="{ADEB57BB-E609-431D-84E9-54DB79D42D83}" dt="2025-06-17T08:12:35.715" v="1"/>
        <pc:sldMasterMkLst>
          <pc:docMk/>
          <pc:sldMasterMk cId="0" sldId="2147483658"/>
        </pc:sldMasterMkLst>
        <pc:sldLayoutChg chg="del">
          <pc:chgData name="sheikhaalhinai369@gmail.com" userId="86188349ec44023c" providerId="LiveId" clId="{ADEB57BB-E609-431D-84E9-54DB79D42D83}" dt="2025-06-17T08:12:35.715" v="1"/>
          <pc:sldLayoutMkLst>
            <pc:docMk/>
            <pc:sldMasterMk cId="0" sldId="2147483658"/>
            <pc:sldLayoutMk cId="0" sldId="2147483659"/>
          </pc:sldLayoutMkLst>
        </pc:sldLayoutChg>
      </pc:sldMasterChg>
      <pc:sldMasterChg chg="del delSldLayout">
        <pc:chgData name="sheikhaalhinai369@gmail.com" userId="86188349ec44023c" providerId="LiveId" clId="{ADEB57BB-E609-431D-84E9-54DB79D42D83}" dt="2025-06-26T10:10:12.634" v="147" actId="2696"/>
        <pc:sldMasterMkLst>
          <pc:docMk/>
          <pc:sldMasterMk cId="0" sldId="2147483660"/>
        </pc:sldMasterMkLst>
        <pc:sldLayoutChg chg="del">
          <pc:chgData name="sheikhaalhinai369@gmail.com" userId="86188349ec44023c" providerId="LiveId" clId="{ADEB57BB-E609-431D-84E9-54DB79D42D83}" dt="2025-06-26T10:10:12.634" v="147" actId="2696"/>
          <pc:sldLayoutMkLst>
            <pc:docMk/>
            <pc:sldMasterMk cId="0" sldId="2147483660"/>
            <pc:sldLayoutMk cId="0" sldId="2147483661"/>
          </pc:sldLayoutMkLst>
        </pc:sldLayoutChg>
      </pc:sldMasterChg>
      <pc:sldMasterChg chg="del delSldLayout">
        <pc:chgData name="sheikhaalhinai369@gmail.com" userId="86188349ec44023c" providerId="LiveId" clId="{ADEB57BB-E609-431D-84E9-54DB79D42D83}" dt="2025-06-17T08:12:35.715" v="1"/>
        <pc:sldMasterMkLst>
          <pc:docMk/>
          <pc:sldMasterMk cId="0" sldId="2147483668"/>
        </pc:sldMasterMkLst>
        <pc:sldLayoutChg chg="del">
          <pc:chgData name="sheikhaalhinai369@gmail.com" userId="86188349ec44023c" providerId="LiveId" clId="{ADEB57BB-E609-431D-84E9-54DB79D42D83}" dt="2025-06-17T08:12:35.715" v="1"/>
          <pc:sldLayoutMkLst>
            <pc:docMk/>
            <pc:sldMasterMk cId="0" sldId="2147483668"/>
            <pc:sldLayoutMk cId="0" sldId="2147483669"/>
          </pc:sldLayoutMkLst>
        </pc:sldLayoutChg>
      </pc:sldMasterChg>
      <pc:sldMasterChg chg="del delSldLayout">
        <pc:chgData name="sheikhaalhinai369@gmail.com" userId="86188349ec44023c" providerId="LiveId" clId="{ADEB57BB-E609-431D-84E9-54DB79D42D83}" dt="2025-06-17T08:12:35.715" v="1"/>
        <pc:sldMasterMkLst>
          <pc:docMk/>
          <pc:sldMasterMk cId="0" sldId="2147483672"/>
        </pc:sldMasterMkLst>
        <pc:sldLayoutChg chg="del">
          <pc:chgData name="sheikhaalhinai369@gmail.com" userId="86188349ec44023c" providerId="LiveId" clId="{ADEB57BB-E609-431D-84E9-54DB79D42D83}" dt="2025-06-17T08:12:35.715" v="1"/>
          <pc:sldLayoutMkLst>
            <pc:docMk/>
            <pc:sldMasterMk cId="0" sldId="2147483672"/>
            <pc:sldLayoutMk cId="0" sldId="2147483673"/>
          </pc:sldLayoutMkLst>
        </pc:sldLayoutChg>
      </pc:sldMasterChg>
      <pc:sldMasterChg chg="del delSldLayout">
        <pc:chgData name="sheikhaalhinai369@gmail.com" userId="86188349ec44023c" providerId="LiveId" clId="{ADEB57BB-E609-431D-84E9-54DB79D42D83}" dt="2025-06-17T08:12:35.715" v="1"/>
        <pc:sldMasterMkLst>
          <pc:docMk/>
          <pc:sldMasterMk cId="0" sldId="2147483674"/>
        </pc:sldMasterMkLst>
        <pc:sldLayoutChg chg="del">
          <pc:chgData name="sheikhaalhinai369@gmail.com" userId="86188349ec44023c" providerId="LiveId" clId="{ADEB57BB-E609-431D-84E9-54DB79D42D83}" dt="2025-06-17T08:12:35.715" v="1"/>
          <pc:sldLayoutMkLst>
            <pc:docMk/>
            <pc:sldMasterMk cId="0" sldId="2147483674"/>
            <pc:sldLayoutMk cId="0" sldId="2147483675"/>
          </pc:sldLayoutMkLst>
        </pc:sldLayoutChg>
      </pc:sldMasterChg>
      <pc:sldMasterChg chg="delSldLayout">
        <pc:chgData name="sheikhaalhinai369@gmail.com" userId="86188349ec44023c" providerId="LiveId" clId="{ADEB57BB-E609-431D-84E9-54DB79D42D83}" dt="2025-06-26T10:10:03.339" v="144" actId="2696"/>
        <pc:sldMasterMkLst>
          <pc:docMk/>
          <pc:sldMasterMk cId="0" sldId="2147483678"/>
        </pc:sldMasterMkLst>
        <pc:sldLayoutChg chg="del">
          <pc:chgData name="sheikhaalhinai369@gmail.com" userId="86188349ec44023c" providerId="LiveId" clId="{ADEB57BB-E609-431D-84E9-54DB79D42D83}" dt="2025-06-26T10:10:03.339" v="144" actId="2696"/>
          <pc:sldLayoutMkLst>
            <pc:docMk/>
            <pc:sldMasterMk cId="0" sldId="2147483678"/>
            <pc:sldLayoutMk cId="2813227128" sldId="2147483715"/>
          </pc:sldLayoutMkLst>
        </pc:sldLayoutChg>
      </pc:sldMasterChg>
      <pc:sldMasterChg chg="del delSldLayout">
        <pc:chgData name="sheikhaalhinai369@gmail.com" userId="86188349ec44023c" providerId="LiveId" clId="{ADEB57BB-E609-431D-84E9-54DB79D42D83}" dt="2025-06-17T08:12:35.715" v="1"/>
        <pc:sldMasterMkLst>
          <pc:docMk/>
          <pc:sldMasterMk cId="0" sldId="2147483680"/>
        </pc:sldMasterMkLst>
        <pc:sldLayoutChg chg="del">
          <pc:chgData name="sheikhaalhinai369@gmail.com" userId="86188349ec44023c" providerId="LiveId" clId="{ADEB57BB-E609-431D-84E9-54DB79D42D83}" dt="2025-06-17T08:12:35.715" v="1"/>
          <pc:sldLayoutMkLst>
            <pc:docMk/>
            <pc:sldMasterMk cId="0" sldId="2147483680"/>
            <pc:sldLayoutMk cId="0" sldId="2147483681"/>
          </pc:sldLayoutMkLst>
        </pc:sldLayoutChg>
      </pc:sldMasterChg>
      <pc:sldMasterChg chg="del delSldLayout">
        <pc:chgData name="sheikhaalhinai369@gmail.com" userId="86188349ec44023c" providerId="LiveId" clId="{ADEB57BB-E609-431D-84E9-54DB79D42D83}" dt="2025-06-17T08:12:35.715" v="1"/>
        <pc:sldMasterMkLst>
          <pc:docMk/>
          <pc:sldMasterMk cId="0" sldId="2147483682"/>
        </pc:sldMasterMkLst>
        <pc:sldLayoutChg chg="del">
          <pc:chgData name="sheikhaalhinai369@gmail.com" userId="86188349ec44023c" providerId="LiveId" clId="{ADEB57BB-E609-431D-84E9-54DB79D42D83}" dt="2025-06-17T08:12:35.715" v="1"/>
          <pc:sldLayoutMkLst>
            <pc:docMk/>
            <pc:sldMasterMk cId="0" sldId="2147483682"/>
            <pc:sldLayoutMk cId="0" sldId="2147483683"/>
          </pc:sldLayoutMkLst>
        </pc:sldLayoutChg>
      </pc:sldMasterChg>
      <pc:sldMasterChg chg="del delSldLayout">
        <pc:chgData name="sheikhaalhinai369@gmail.com" userId="86188349ec44023c" providerId="LiveId" clId="{ADEB57BB-E609-431D-84E9-54DB79D42D83}" dt="2025-06-17T08:12:35.715" v="1"/>
        <pc:sldMasterMkLst>
          <pc:docMk/>
          <pc:sldMasterMk cId="0" sldId="2147483684"/>
        </pc:sldMasterMkLst>
        <pc:sldLayoutChg chg="del">
          <pc:chgData name="sheikhaalhinai369@gmail.com" userId="86188349ec44023c" providerId="LiveId" clId="{ADEB57BB-E609-431D-84E9-54DB79D42D83}" dt="2025-06-17T08:12:35.715" v="1"/>
          <pc:sldLayoutMkLst>
            <pc:docMk/>
            <pc:sldMasterMk cId="0" sldId="2147483684"/>
            <pc:sldLayoutMk cId="0" sldId="2147483685"/>
          </pc:sldLayoutMkLst>
        </pc:sldLayoutChg>
      </pc:sldMasterChg>
      <pc:sldMasterChg chg="del delSldLayout">
        <pc:chgData name="sheikhaalhinai369@gmail.com" userId="86188349ec44023c" providerId="LiveId" clId="{ADEB57BB-E609-431D-84E9-54DB79D42D83}" dt="2025-06-17T08:12:35.715" v="1"/>
        <pc:sldMasterMkLst>
          <pc:docMk/>
          <pc:sldMasterMk cId="0" sldId="2147483686"/>
        </pc:sldMasterMkLst>
        <pc:sldLayoutChg chg="del">
          <pc:chgData name="sheikhaalhinai369@gmail.com" userId="86188349ec44023c" providerId="LiveId" clId="{ADEB57BB-E609-431D-84E9-54DB79D42D83}" dt="2025-06-17T08:12:35.715" v="1"/>
          <pc:sldLayoutMkLst>
            <pc:docMk/>
            <pc:sldMasterMk cId="0" sldId="2147483686"/>
            <pc:sldLayoutMk cId="0" sldId="2147483687"/>
          </pc:sldLayoutMkLst>
        </pc:sldLayoutChg>
      </pc:sldMasterChg>
      <pc:sldMasterChg chg="del delSldLayout">
        <pc:chgData name="sheikhaalhinai369@gmail.com" userId="86188349ec44023c" providerId="LiveId" clId="{ADEB57BB-E609-431D-84E9-54DB79D42D83}" dt="2025-06-17T08:12:35.715" v="1"/>
        <pc:sldMasterMkLst>
          <pc:docMk/>
          <pc:sldMasterMk cId="0" sldId="2147483688"/>
        </pc:sldMasterMkLst>
        <pc:sldLayoutChg chg="del">
          <pc:chgData name="sheikhaalhinai369@gmail.com" userId="86188349ec44023c" providerId="LiveId" clId="{ADEB57BB-E609-431D-84E9-54DB79D42D83}" dt="2025-06-17T08:12:35.715" v="1"/>
          <pc:sldLayoutMkLst>
            <pc:docMk/>
            <pc:sldMasterMk cId="0" sldId="2147483688"/>
            <pc:sldLayoutMk cId="0" sldId="2147483689"/>
          </pc:sldLayoutMkLst>
        </pc:sldLayoutChg>
      </pc:sldMasterChg>
      <pc:sldMasterChg chg="del delSldLayout">
        <pc:chgData name="sheikhaalhinai369@gmail.com" userId="86188349ec44023c" providerId="LiveId" clId="{ADEB57BB-E609-431D-84E9-54DB79D42D83}" dt="2025-06-17T08:12:35.715" v="1"/>
        <pc:sldMasterMkLst>
          <pc:docMk/>
          <pc:sldMasterMk cId="0" sldId="2147483690"/>
        </pc:sldMasterMkLst>
        <pc:sldLayoutChg chg="del">
          <pc:chgData name="sheikhaalhinai369@gmail.com" userId="86188349ec44023c" providerId="LiveId" clId="{ADEB57BB-E609-431D-84E9-54DB79D42D83}" dt="2025-06-17T08:12:35.715" v="1"/>
          <pc:sldLayoutMkLst>
            <pc:docMk/>
            <pc:sldMasterMk cId="0" sldId="2147483690"/>
            <pc:sldLayoutMk cId="0" sldId="2147483691"/>
          </pc:sldLayoutMkLst>
        </pc:sldLayoutChg>
      </pc:sldMasterChg>
      <pc:sldMasterChg chg="del delSldLayout">
        <pc:chgData name="sheikhaalhinai369@gmail.com" userId="86188349ec44023c" providerId="LiveId" clId="{ADEB57BB-E609-431D-84E9-54DB79D42D83}" dt="2025-06-17T08:12:35.715" v="1"/>
        <pc:sldMasterMkLst>
          <pc:docMk/>
          <pc:sldMasterMk cId="0" sldId="2147483694"/>
        </pc:sldMasterMkLst>
        <pc:sldLayoutChg chg="del">
          <pc:chgData name="sheikhaalhinai369@gmail.com" userId="86188349ec44023c" providerId="LiveId" clId="{ADEB57BB-E609-431D-84E9-54DB79D42D83}" dt="2025-06-17T08:12:35.715" v="1"/>
          <pc:sldLayoutMkLst>
            <pc:docMk/>
            <pc:sldMasterMk cId="0" sldId="2147483694"/>
            <pc:sldLayoutMk cId="0" sldId="2147483695"/>
          </pc:sldLayoutMkLst>
        </pc:sldLayoutChg>
      </pc:sldMasterChg>
      <pc:sldMasterChg chg="del delSldLayout">
        <pc:chgData name="sheikhaalhinai369@gmail.com" userId="86188349ec44023c" providerId="LiveId" clId="{ADEB57BB-E609-431D-84E9-54DB79D42D83}" dt="2025-06-17T08:12:35.715" v="1"/>
        <pc:sldMasterMkLst>
          <pc:docMk/>
          <pc:sldMasterMk cId="0" sldId="2147483698"/>
        </pc:sldMasterMkLst>
        <pc:sldLayoutChg chg="del">
          <pc:chgData name="sheikhaalhinai369@gmail.com" userId="86188349ec44023c" providerId="LiveId" clId="{ADEB57BB-E609-431D-84E9-54DB79D42D83}" dt="2025-06-17T08:12:35.715" v="1"/>
          <pc:sldLayoutMkLst>
            <pc:docMk/>
            <pc:sldMasterMk cId="0" sldId="2147483698"/>
            <pc:sldLayoutMk cId="0" sldId="2147483699"/>
          </pc:sldLayoutMkLst>
        </pc:sldLayoutChg>
      </pc:sldMasterChg>
      <pc:sldMasterChg chg="del delSldLayout">
        <pc:chgData name="sheikhaalhinai369@gmail.com" userId="86188349ec44023c" providerId="LiveId" clId="{ADEB57BB-E609-431D-84E9-54DB79D42D83}" dt="2025-06-17T08:12:35.715" v="1"/>
        <pc:sldMasterMkLst>
          <pc:docMk/>
          <pc:sldMasterMk cId="0" sldId="2147483700"/>
        </pc:sldMasterMkLst>
        <pc:sldLayoutChg chg="del">
          <pc:chgData name="sheikhaalhinai369@gmail.com" userId="86188349ec44023c" providerId="LiveId" clId="{ADEB57BB-E609-431D-84E9-54DB79D42D83}" dt="2025-06-17T08:12:35.715" v="1"/>
          <pc:sldLayoutMkLst>
            <pc:docMk/>
            <pc:sldMasterMk cId="0" sldId="2147483700"/>
            <pc:sldLayoutMk cId="0" sldId="2147483701"/>
          </pc:sldLayoutMkLst>
        </pc:sldLayoutChg>
      </pc:sldMasterChg>
      <pc:sldMasterChg chg="del delSldLayout">
        <pc:chgData name="sheikhaalhinai369@gmail.com" userId="86188349ec44023c" providerId="LiveId" clId="{ADEB57BB-E609-431D-84E9-54DB79D42D83}" dt="2025-06-17T08:12:35.715" v="1"/>
        <pc:sldMasterMkLst>
          <pc:docMk/>
          <pc:sldMasterMk cId="0" sldId="2147483702"/>
        </pc:sldMasterMkLst>
        <pc:sldLayoutChg chg="del">
          <pc:chgData name="sheikhaalhinai369@gmail.com" userId="86188349ec44023c" providerId="LiveId" clId="{ADEB57BB-E609-431D-84E9-54DB79D42D83}" dt="2025-06-17T08:12:35.715" v="1"/>
          <pc:sldLayoutMkLst>
            <pc:docMk/>
            <pc:sldMasterMk cId="0" sldId="2147483702"/>
            <pc:sldLayoutMk cId="0" sldId="2147483703"/>
          </pc:sldLayoutMkLst>
        </pc:sldLayoutChg>
      </pc:sldMasterChg>
      <pc:sldMasterChg chg="del delSldLayout">
        <pc:chgData name="sheikhaalhinai369@gmail.com" userId="86188349ec44023c" providerId="LiveId" clId="{ADEB57BB-E609-431D-84E9-54DB79D42D83}" dt="2025-06-17T08:12:35.715" v="1"/>
        <pc:sldMasterMkLst>
          <pc:docMk/>
          <pc:sldMasterMk cId="0" sldId="2147483706"/>
        </pc:sldMasterMkLst>
        <pc:sldLayoutChg chg="del">
          <pc:chgData name="sheikhaalhinai369@gmail.com" userId="86188349ec44023c" providerId="LiveId" clId="{ADEB57BB-E609-431D-84E9-54DB79D42D83}" dt="2025-06-17T08:12:35.715" v="1"/>
          <pc:sldLayoutMkLst>
            <pc:docMk/>
            <pc:sldMasterMk cId="0" sldId="2147483706"/>
            <pc:sldLayoutMk cId="0" sldId="2147483707"/>
          </pc:sldLayoutMkLst>
        </pc:sldLayoutChg>
      </pc:sldMasterChg>
      <pc:sldMasterChg chg="del delSldLayout">
        <pc:chgData name="sheikhaalhinai369@gmail.com" userId="86188349ec44023c" providerId="LiveId" clId="{ADEB57BB-E609-431D-84E9-54DB79D42D83}" dt="2025-06-17T08:12:35.715" v="1"/>
        <pc:sldMasterMkLst>
          <pc:docMk/>
          <pc:sldMasterMk cId="0" sldId="2147483708"/>
        </pc:sldMasterMkLst>
        <pc:sldLayoutChg chg="del">
          <pc:chgData name="sheikhaalhinai369@gmail.com" userId="86188349ec44023c" providerId="LiveId" clId="{ADEB57BB-E609-431D-84E9-54DB79D42D83}" dt="2025-06-17T08:12:35.715" v="1"/>
          <pc:sldLayoutMkLst>
            <pc:docMk/>
            <pc:sldMasterMk cId="0" sldId="2147483708"/>
            <pc:sldLayoutMk cId="0" sldId="2147483709"/>
          </pc:sldLayoutMkLst>
        </pc:sldLayoutChg>
      </pc:sldMasterChg>
      <pc:sldMasterChg chg="del delSldLayout">
        <pc:chgData name="sheikhaalhinai369@gmail.com" userId="86188349ec44023c" providerId="LiveId" clId="{ADEB57BB-E609-431D-84E9-54DB79D42D83}" dt="2025-06-17T08:12:35.715" v="1"/>
        <pc:sldMasterMkLst>
          <pc:docMk/>
          <pc:sldMasterMk cId="0" sldId="2147483710"/>
        </pc:sldMasterMkLst>
        <pc:sldLayoutChg chg="del">
          <pc:chgData name="sheikhaalhinai369@gmail.com" userId="86188349ec44023c" providerId="LiveId" clId="{ADEB57BB-E609-431D-84E9-54DB79D42D83}" dt="2025-06-17T08:12:35.715" v="1"/>
          <pc:sldLayoutMkLst>
            <pc:docMk/>
            <pc:sldMasterMk cId="0" sldId="2147483710"/>
            <pc:sldLayoutMk cId="0" sldId="2147483711"/>
          </pc:sldLayoutMkLst>
        </pc:sldLayoutChg>
      </pc:sldMasterChg>
      <pc:sldMasterChg chg="del delSldLayout">
        <pc:chgData name="sheikhaalhinai369@gmail.com" userId="86188349ec44023c" providerId="LiveId" clId="{ADEB57BB-E609-431D-84E9-54DB79D42D83}" dt="2025-06-17T08:12:35.715" v="1"/>
        <pc:sldMasterMkLst>
          <pc:docMk/>
          <pc:sldMasterMk cId="0" sldId="2147483712"/>
        </pc:sldMasterMkLst>
        <pc:sldLayoutChg chg="del">
          <pc:chgData name="sheikhaalhinai369@gmail.com" userId="86188349ec44023c" providerId="LiveId" clId="{ADEB57BB-E609-431D-84E9-54DB79D42D83}" dt="2025-06-17T08:12:35.715" v="1"/>
          <pc:sldLayoutMkLst>
            <pc:docMk/>
            <pc:sldMasterMk cId="0" sldId="2147483712"/>
            <pc:sldLayoutMk cId="0" sldId="214748371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81942-E131-4A07-87DE-09527701375D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81211-1BAD-42CC-805F-CD480A258E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136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81211-1BAD-42CC-805F-CD480A258E0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595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646c4d463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9646c4d463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g9646c4d463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2" name="Google Shape;3532;g9646c4d463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9646c4d463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8" name="Google Shape;3648;g9646c4d463_0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105280" y="384120"/>
            <a:ext cx="4937400" cy="107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PlaceHolder 1"/>
          <p:cNvSpPr>
            <a:spLocks noGrp="1"/>
          </p:cNvSpPr>
          <p:nvPr>
            <p:ph type="title"/>
          </p:nvPr>
        </p:nvSpPr>
        <p:spPr>
          <a:xfrm>
            <a:off x="2105280" y="384120"/>
            <a:ext cx="4937400" cy="107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5461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5770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1887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0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1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0" y="1850040"/>
            <a:ext cx="4088520" cy="1791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cxnSp>
        <p:nvCxnSpPr>
          <p:cNvPr id="36" name="Google Shape;10;p2"/>
          <p:cNvCxnSpPr/>
          <p:nvPr/>
        </p:nvCxnSpPr>
        <p:spPr>
          <a:xfrm flipH="1">
            <a:off x="5826960" y="451080"/>
            <a:ext cx="1672920" cy="126360"/>
          </a:xfrm>
          <a:prstGeom prst="straightConnector1">
            <a:avLst/>
          </a:prstGeom>
          <a:ln w="9525">
            <a:solidFill>
              <a:srgbClr val="3D3D3D"/>
            </a:solidFill>
            <a:round/>
          </a:ln>
        </p:spPr>
      </p:cxnSp>
      <p:cxnSp>
        <p:nvCxnSpPr>
          <p:cNvPr id="2" name="Google Shape;11;p2"/>
          <p:cNvCxnSpPr/>
          <p:nvPr/>
        </p:nvCxnSpPr>
        <p:spPr>
          <a:xfrm flipH="1" flipV="1">
            <a:off x="7512840" y="457560"/>
            <a:ext cx="829800" cy="743760"/>
          </a:xfrm>
          <a:prstGeom prst="straightConnector1">
            <a:avLst/>
          </a:prstGeom>
          <a:ln w="9525">
            <a:solidFill>
              <a:srgbClr val="3D3D3D"/>
            </a:solidFill>
            <a:round/>
          </a:ln>
        </p:spPr>
      </p:cxnSp>
      <p:cxnSp>
        <p:nvCxnSpPr>
          <p:cNvPr id="3" name="Google Shape;12;p2"/>
          <p:cNvCxnSpPr/>
          <p:nvPr/>
        </p:nvCxnSpPr>
        <p:spPr>
          <a:xfrm flipH="1">
            <a:off x="8348760" y="-6480"/>
            <a:ext cx="797040" cy="1188000"/>
          </a:xfrm>
          <a:prstGeom prst="straightConnector1">
            <a:avLst/>
          </a:prstGeom>
          <a:ln w="9525">
            <a:solidFill>
              <a:srgbClr val="3D3D3D"/>
            </a:solidFill>
            <a:round/>
          </a:ln>
        </p:spPr>
      </p:cxnSp>
      <p:grpSp>
        <p:nvGrpSpPr>
          <p:cNvPr id="4" name="Google Shape;13;p2"/>
          <p:cNvGrpSpPr/>
          <p:nvPr/>
        </p:nvGrpSpPr>
        <p:grpSpPr>
          <a:xfrm>
            <a:off x="8064360" y="887760"/>
            <a:ext cx="581400" cy="582120"/>
            <a:chOff x="8064360" y="887760"/>
            <a:chExt cx="581400" cy="582120"/>
          </a:xfrm>
        </p:grpSpPr>
        <p:sp>
          <p:nvSpPr>
            <p:cNvPr id="5" name="Google Shape;14;p2"/>
            <p:cNvSpPr/>
            <p:nvPr/>
          </p:nvSpPr>
          <p:spPr>
            <a:xfrm>
              <a:off x="8068680" y="892800"/>
              <a:ext cx="572400" cy="572040"/>
            </a:xfrm>
            <a:custGeom>
              <a:avLst/>
              <a:gdLst>
                <a:gd name="textAreaLeft" fmla="*/ 0 w 572400"/>
                <a:gd name="textAreaRight" fmla="*/ 572760 w 572400"/>
                <a:gd name="textAreaTop" fmla="*/ 0 h 572040"/>
                <a:gd name="textAreaBottom" fmla="*/ 572400 h 572040"/>
              </a:gdLst>
              <a:ahLst/>
              <a:cxnLst/>
              <a:rect l="textAreaLeft" t="textAreaTop" r="textAreaRight" b="textAreaBottom"/>
              <a:pathLst>
                <a:path w="22915" h="22893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" name="Google Shape;15;p2"/>
            <p:cNvSpPr/>
            <p:nvPr/>
          </p:nvSpPr>
          <p:spPr>
            <a:xfrm>
              <a:off x="8064360" y="887760"/>
              <a:ext cx="581400" cy="582120"/>
            </a:xfrm>
            <a:custGeom>
              <a:avLst/>
              <a:gdLst>
                <a:gd name="textAreaLeft" fmla="*/ 0 w 581400"/>
                <a:gd name="textAreaRight" fmla="*/ 581760 w 581400"/>
                <a:gd name="textAreaTop" fmla="*/ 0 h 582120"/>
                <a:gd name="textAreaBottom" fmla="*/ 582480 h 582120"/>
              </a:gdLst>
              <a:ahLst/>
              <a:cxnLst/>
              <a:rect l="textAreaLeft" t="textAreaTop" r="textAreaRight" b="textAreaBottom"/>
              <a:pathLst>
                <a:path w="23272" h="23294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7" name="Google Shape;16;p2"/>
            <p:cNvSpPr/>
            <p:nvPr/>
          </p:nvSpPr>
          <p:spPr>
            <a:xfrm>
              <a:off x="8141040" y="965160"/>
              <a:ext cx="427680" cy="426960"/>
            </a:xfrm>
            <a:custGeom>
              <a:avLst/>
              <a:gdLst>
                <a:gd name="textAreaLeft" fmla="*/ 0 w 427680"/>
                <a:gd name="textAreaRight" fmla="*/ 428040 w 427680"/>
                <a:gd name="textAreaTop" fmla="*/ 0 h 426960"/>
                <a:gd name="textAreaBottom" fmla="*/ 427320 h 426960"/>
              </a:gdLst>
              <a:ahLst/>
              <a:cxnLst/>
              <a:rect l="textAreaLeft" t="textAreaTop" r="textAreaRight" b="textAreaBottom"/>
              <a:pathLst>
                <a:path w="17120" h="17097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8" name="Google Shape;17;p2"/>
            <p:cNvSpPr/>
            <p:nvPr/>
          </p:nvSpPr>
          <p:spPr>
            <a:xfrm>
              <a:off x="8136720" y="960480"/>
              <a:ext cx="436680" cy="437040"/>
            </a:xfrm>
            <a:custGeom>
              <a:avLst/>
              <a:gdLst>
                <a:gd name="textAreaLeft" fmla="*/ 0 w 436680"/>
                <a:gd name="textAreaRight" fmla="*/ 437040 w 436680"/>
                <a:gd name="textAreaTop" fmla="*/ 0 h 437040"/>
                <a:gd name="textAreaBottom" fmla="*/ 437400 h 437040"/>
              </a:gdLst>
              <a:ahLst/>
              <a:cxnLst/>
              <a:rect l="textAreaLeft" t="textAreaTop" r="textAreaRight" b="textAreaBottom"/>
              <a:pathLst>
                <a:path w="17477" h="17499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9" name="Google Shape;18;p2"/>
            <p:cNvSpPr/>
            <p:nvPr/>
          </p:nvSpPr>
          <p:spPr>
            <a:xfrm>
              <a:off x="8219880" y="1044000"/>
              <a:ext cx="270000" cy="270000"/>
            </a:xfrm>
            <a:custGeom>
              <a:avLst/>
              <a:gdLst>
                <a:gd name="textAreaLeft" fmla="*/ 0 w 270000"/>
                <a:gd name="textAreaRight" fmla="*/ 270360 w 270000"/>
                <a:gd name="textAreaTop" fmla="*/ 0 h 270000"/>
                <a:gd name="textAreaBottom" fmla="*/ 270360 h 270000"/>
              </a:gdLst>
              <a:ahLst/>
              <a:cxnLst/>
              <a:rect l="textAreaLeft" t="textAreaTop" r="textAreaRight" b="textAreaBottom"/>
              <a:pathLst>
                <a:path w="10812" h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0" name="Google Shape;19;p2"/>
            <p:cNvSpPr/>
            <p:nvPr/>
          </p:nvSpPr>
          <p:spPr>
            <a:xfrm>
              <a:off x="8215200" y="1039320"/>
              <a:ext cx="279360" cy="2790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279000"/>
                <a:gd name="textAreaBottom" fmla="*/ 279360 h 279000"/>
              </a:gdLst>
              <a:ahLst/>
              <a:cxnLst/>
              <a:rect l="textAreaLeft" t="textAreaTop" r="textAreaRight" b="textAreaBottom"/>
              <a:pathLst>
                <a:path w="11191" h="11169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11" name="Google Shape;20;p2"/>
          <p:cNvGrpSpPr/>
          <p:nvPr/>
        </p:nvGrpSpPr>
        <p:grpSpPr>
          <a:xfrm>
            <a:off x="7353000" y="316440"/>
            <a:ext cx="291600" cy="292320"/>
            <a:chOff x="7353000" y="316440"/>
            <a:chExt cx="291600" cy="292320"/>
          </a:xfrm>
        </p:grpSpPr>
        <p:sp>
          <p:nvSpPr>
            <p:cNvPr id="12" name="Google Shape;21;p2"/>
            <p:cNvSpPr/>
            <p:nvPr/>
          </p:nvSpPr>
          <p:spPr>
            <a:xfrm>
              <a:off x="7358040" y="321120"/>
              <a:ext cx="282240" cy="282240"/>
            </a:xfrm>
            <a:custGeom>
              <a:avLst/>
              <a:gdLst>
                <a:gd name="textAreaLeft" fmla="*/ 0 w 282240"/>
                <a:gd name="textAreaRight" fmla="*/ 282600 w 282240"/>
                <a:gd name="textAreaTop" fmla="*/ 0 h 282240"/>
                <a:gd name="textAreaBottom" fmla="*/ 282600 h 282240"/>
              </a:gdLst>
              <a:ahLst/>
              <a:cxnLst/>
              <a:rect l="textAreaLeft" t="textAreaTop" r="textAreaRight" b="textAreaBottom"/>
              <a:pathLst>
                <a:path w="11302" h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3" name="Google Shape;22;p2"/>
            <p:cNvSpPr/>
            <p:nvPr/>
          </p:nvSpPr>
          <p:spPr>
            <a:xfrm>
              <a:off x="7353000" y="316440"/>
              <a:ext cx="291600" cy="292320"/>
            </a:xfrm>
            <a:custGeom>
              <a:avLst/>
              <a:gdLst>
                <a:gd name="textAreaLeft" fmla="*/ 0 w 291600"/>
                <a:gd name="textAreaRight" fmla="*/ 291960 w 291600"/>
                <a:gd name="textAreaTop" fmla="*/ 0 h 292320"/>
                <a:gd name="textAreaBottom" fmla="*/ 292680 h 292320"/>
              </a:gdLst>
              <a:ahLst/>
              <a:cxnLst/>
              <a:rect l="textAreaLeft" t="textAreaTop" r="textAreaRight" b="textAreaBottom"/>
              <a:pathLst>
                <a:path w="11681" h="11703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4" name="Google Shape;23;p2"/>
            <p:cNvSpPr/>
            <p:nvPr/>
          </p:nvSpPr>
          <p:spPr>
            <a:xfrm>
              <a:off x="7419960" y="383040"/>
              <a:ext cx="158040" cy="158040"/>
            </a:xfrm>
            <a:custGeom>
              <a:avLst/>
              <a:gdLst>
                <a:gd name="textAreaLeft" fmla="*/ 0 w 158040"/>
                <a:gd name="textAreaRight" fmla="*/ 158400 w 158040"/>
                <a:gd name="textAreaTop" fmla="*/ 0 h 158040"/>
                <a:gd name="textAreaBottom" fmla="*/ 158400 h 158040"/>
              </a:gdLst>
              <a:ahLst/>
              <a:cxnLst/>
              <a:rect l="textAreaLeft" t="textAreaTop" r="textAreaRight" b="textAreaBottom"/>
              <a:pathLst>
                <a:path w="6331" h="6332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9200" bIns="792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5" name="Google Shape;24;p2"/>
            <p:cNvSpPr/>
            <p:nvPr/>
          </p:nvSpPr>
          <p:spPr>
            <a:xfrm>
              <a:off x="7415640" y="378720"/>
              <a:ext cx="167400" cy="167400"/>
            </a:xfrm>
            <a:custGeom>
              <a:avLst/>
              <a:gdLst>
                <a:gd name="textAreaLeft" fmla="*/ 0 w 167400"/>
                <a:gd name="textAreaRight" fmla="*/ 167760 w 167400"/>
                <a:gd name="textAreaTop" fmla="*/ 0 h 167400"/>
                <a:gd name="textAreaBottom" fmla="*/ 167760 h 167400"/>
              </a:gdLst>
              <a:ahLst/>
              <a:cxnLst/>
              <a:rect l="textAreaLeft" t="textAreaTop" r="textAreaRight" b="textAreaBottom"/>
              <a:pathLst>
                <a:path w="6710" h="6711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3880" bIns="83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16" name="Google Shape;25;p2"/>
          <p:cNvSpPr/>
          <p:nvPr/>
        </p:nvSpPr>
        <p:spPr>
          <a:xfrm>
            <a:off x="5690520" y="425880"/>
            <a:ext cx="288360" cy="288000"/>
          </a:xfrm>
          <a:custGeom>
            <a:avLst/>
            <a:gdLst>
              <a:gd name="textAreaLeft" fmla="*/ 0 w 288360"/>
              <a:gd name="textAreaRight" fmla="*/ 288720 w 288360"/>
              <a:gd name="textAreaTop" fmla="*/ 0 h 288000"/>
              <a:gd name="textAreaBottom" fmla="*/ 288360 h 288000"/>
            </a:gdLst>
            <a:ahLst/>
            <a:cxnLst/>
            <a:rect l="textAreaLeft" t="textAreaTop" r="textAreaRight" b="textAreaBottom"/>
            <a:pathLst>
              <a:path w="22915" h="22893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17" name="Google Shape;26;p2"/>
          <p:cNvSpPr/>
          <p:nvPr/>
        </p:nvSpPr>
        <p:spPr>
          <a:xfrm>
            <a:off x="5688360" y="423360"/>
            <a:ext cx="292680" cy="293040"/>
          </a:xfrm>
          <a:custGeom>
            <a:avLst/>
            <a:gdLst>
              <a:gd name="textAreaLeft" fmla="*/ 0 w 292680"/>
              <a:gd name="textAreaRight" fmla="*/ 293040 w 292680"/>
              <a:gd name="textAreaTop" fmla="*/ 0 h 293040"/>
              <a:gd name="textAreaBottom" fmla="*/ 293400 h 293040"/>
            </a:gdLst>
            <a:ahLst/>
            <a:cxnLst/>
            <a:rect l="textAreaLeft" t="textAreaTop" r="textAreaRight" b="textAreaBottom"/>
            <a:pathLst>
              <a:path w="23272" h="23294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18" name="Google Shape;27;p2"/>
          <p:cNvSpPr/>
          <p:nvPr/>
        </p:nvSpPr>
        <p:spPr>
          <a:xfrm>
            <a:off x="5727240" y="462240"/>
            <a:ext cx="215280" cy="214920"/>
          </a:xfrm>
          <a:custGeom>
            <a:avLst/>
            <a:gdLst>
              <a:gd name="textAreaLeft" fmla="*/ 0 w 215280"/>
              <a:gd name="textAreaRight" fmla="*/ 215640 w 215280"/>
              <a:gd name="textAreaTop" fmla="*/ 0 h 214920"/>
              <a:gd name="textAreaBottom" fmla="*/ 215280 h 214920"/>
            </a:gdLst>
            <a:ahLst/>
            <a:cxnLst/>
            <a:rect l="textAreaLeft" t="textAreaTop" r="textAreaRight" b="textAreaBottom"/>
            <a:pathLst>
              <a:path w="17120" h="17097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19" name="Google Shape;28;p2"/>
          <p:cNvSpPr/>
          <p:nvPr/>
        </p:nvSpPr>
        <p:spPr>
          <a:xfrm>
            <a:off x="5724720" y="459720"/>
            <a:ext cx="219600" cy="219960"/>
          </a:xfrm>
          <a:custGeom>
            <a:avLst/>
            <a:gdLst>
              <a:gd name="textAreaLeft" fmla="*/ 0 w 219600"/>
              <a:gd name="textAreaRight" fmla="*/ 219960 w 219600"/>
              <a:gd name="textAreaTop" fmla="*/ 0 h 219960"/>
              <a:gd name="textAreaBottom" fmla="*/ 220320 h 219960"/>
            </a:gdLst>
            <a:ahLst/>
            <a:cxnLst/>
            <a:rect l="textAreaLeft" t="textAreaTop" r="textAreaRight" b="textAreaBottom"/>
            <a:pathLst>
              <a:path w="17477" h="17499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20" name="Google Shape;29;p2"/>
          <p:cNvSpPr/>
          <p:nvPr/>
        </p:nvSpPr>
        <p:spPr>
          <a:xfrm>
            <a:off x="5766480" y="501840"/>
            <a:ext cx="135720" cy="135720"/>
          </a:xfrm>
          <a:custGeom>
            <a:avLst/>
            <a:gdLst>
              <a:gd name="textAreaLeft" fmla="*/ 0 w 135720"/>
              <a:gd name="textAreaRight" fmla="*/ 136080 w 135720"/>
              <a:gd name="textAreaTop" fmla="*/ 0 h 135720"/>
              <a:gd name="textAreaBottom" fmla="*/ 136080 h 135720"/>
            </a:gdLst>
            <a:ahLst/>
            <a:cxnLst/>
            <a:rect l="textAreaLeft" t="textAreaTop" r="textAreaRight" b="textAreaBottom"/>
            <a:pathLst>
              <a:path w="10812" h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68040" bIns="680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21" name="Google Shape;30;p2"/>
          <p:cNvSpPr/>
          <p:nvPr/>
        </p:nvSpPr>
        <p:spPr>
          <a:xfrm>
            <a:off x="5764320" y="499680"/>
            <a:ext cx="140760" cy="140400"/>
          </a:xfrm>
          <a:custGeom>
            <a:avLst/>
            <a:gdLst>
              <a:gd name="textAreaLeft" fmla="*/ 0 w 140760"/>
              <a:gd name="textAreaRight" fmla="*/ 141120 w 140760"/>
              <a:gd name="textAreaTop" fmla="*/ 0 h 140400"/>
              <a:gd name="textAreaBottom" fmla="*/ 140760 h 140400"/>
            </a:gdLst>
            <a:ahLst/>
            <a:cxnLst/>
            <a:rect l="textAreaLeft" t="textAreaTop" r="textAreaRight" b="textAreaBottom"/>
            <a:pathLst>
              <a:path w="11191" h="11169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0200" bIns="702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22" name="Google Shape;31;p2"/>
          <p:cNvGrpSpPr/>
          <p:nvPr/>
        </p:nvGrpSpPr>
        <p:grpSpPr>
          <a:xfrm>
            <a:off x="5443200" y="289440"/>
            <a:ext cx="174960" cy="26640"/>
            <a:chOff x="5443200" y="289440"/>
            <a:chExt cx="174960" cy="26640"/>
          </a:xfrm>
        </p:grpSpPr>
        <p:sp>
          <p:nvSpPr>
            <p:cNvPr id="23" name="Google Shape;32;p2"/>
            <p:cNvSpPr/>
            <p:nvPr/>
          </p:nvSpPr>
          <p:spPr>
            <a:xfrm>
              <a:off x="5443200" y="289440"/>
              <a:ext cx="26640" cy="2664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4" name="Google Shape;33;p2"/>
            <p:cNvSpPr/>
            <p:nvPr/>
          </p:nvSpPr>
          <p:spPr>
            <a:xfrm>
              <a:off x="5517360" y="289440"/>
              <a:ext cx="26640" cy="2664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5" name="Google Shape;34;p2"/>
            <p:cNvSpPr/>
            <p:nvPr/>
          </p:nvSpPr>
          <p:spPr>
            <a:xfrm>
              <a:off x="5591520" y="289440"/>
              <a:ext cx="26640" cy="2664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26" name="Google Shape;35;p2"/>
          <p:cNvGrpSpPr/>
          <p:nvPr/>
        </p:nvGrpSpPr>
        <p:grpSpPr>
          <a:xfrm>
            <a:off x="8489880" y="171000"/>
            <a:ext cx="174960" cy="26640"/>
            <a:chOff x="8489880" y="171000"/>
            <a:chExt cx="174960" cy="26640"/>
          </a:xfrm>
        </p:grpSpPr>
        <p:sp>
          <p:nvSpPr>
            <p:cNvPr id="27" name="Google Shape;36;p2"/>
            <p:cNvSpPr/>
            <p:nvPr/>
          </p:nvSpPr>
          <p:spPr>
            <a:xfrm>
              <a:off x="8489880" y="171000"/>
              <a:ext cx="26640" cy="2664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8" name="Google Shape;37;p2"/>
            <p:cNvSpPr/>
            <p:nvPr/>
          </p:nvSpPr>
          <p:spPr>
            <a:xfrm>
              <a:off x="8564040" y="171000"/>
              <a:ext cx="26640" cy="2664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9" name="Google Shape;38;p2"/>
            <p:cNvSpPr/>
            <p:nvPr/>
          </p:nvSpPr>
          <p:spPr>
            <a:xfrm>
              <a:off x="8638200" y="171000"/>
              <a:ext cx="26640" cy="2664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30" name="Google Shape;39;p2"/>
          <p:cNvGrpSpPr/>
          <p:nvPr/>
        </p:nvGrpSpPr>
        <p:grpSpPr>
          <a:xfrm>
            <a:off x="8068680" y="1581840"/>
            <a:ext cx="174600" cy="26640"/>
            <a:chOff x="8068680" y="1581840"/>
            <a:chExt cx="174600" cy="26640"/>
          </a:xfrm>
        </p:grpSpPr>
        <p:sp>
          <p:nvSpPr>
            <p:cNvPr id="31" name="Google Shape;40;p2"/>
            <p:cNvSpPr/>
            <p:nvPr/>
          </p:nvSpPr>
          <p:spPr>
            <a:xfrm>
              <a:off x="8068680" y="1581840"/>
              <a:ext cx="26640" cy="2664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2" name="Google Shape;41;p2"/>
            <p:cNvSpPr/>
            <p:nvPr/>
          </p:nvSpPr>
          <p:spPr>
            <a:xfrm>
              <a:off x="8142840" y="1581840"/>
              <a:ext cx="26640" cy="2664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3" name="Google Shape;42;p2"/>
            <p:cNvSpPr/>
            <p:nvPr/>
          </p:nvSpPr>
          <p:spPr>
            <a:xfrm>
              <a:off x="8216640" y="1581840"/>
              <a:ext cx="26640" cy="2664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546;p11"/>
          <p:cNvGrpSpPr/>
          <p:nvPr/>
        </p:nvGrpSpPr>
        <p:grpSpPr>
          <a:xfrm>
            <a:off x="1955160" y="1125000"/>
            <a:ext cx="5234040" cy="3069000"/>
            <a:chOff x="1955160" y="1125000"/>
            <a:chExt cx="5234040" cy="3069000"/>
          </a:xfrm>
        </p:grpSpPr>
        <p:sp>
          <p:nvSpPr>
            <p:cNvPr id="38" name="Google Shape;547;p11"/>
            <p:cNvSpPr/>
            <p:nvPr/>
          </p:nvSpPr>
          <p:spPr>
            <a:xfrm rot="10800000">
              <a:off x="1955160" y="1125720"/>
              <a:ext cx="5234040" cy="3068280"/>
            </a:xfrm>
            <a:custGeom>
              <a:avLst/>
              <a:gdLst>
                <a:gd name="textAreaLeft" fmla="*/ 0 w 5234040"/>
                <a:gd name="textAreaRight" fmla="*/ 5234400 w 5234040"/>
                <a:gd name="textAreaTop" fmla="*/ 0 h 3068280"/>
                <a:gd name="textAreaBottom" fmla="*/ 3068640 h 3068280"/>
              </a:gdLst>
              <a:ahLst/>
              <a:cxnLst/>
              <a:rect l="textAreaLeft" t="textAreaTop" r="textAreaRight" b="textAreaBottom"/>
              <a:pathLst>
                <a:path w="214347" h="206954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9" name="Google Shape;548;p11"/>
            <p:cNvSpPr/>
            <p:nvPr/>
          </p:nvSpPr>
          <p:spPr>
            <a:xfrm rot="10800000">
              <a:off x="1955160" y="1125720"/>
              <a:ext cx="5234040" cy="3068280"/>
            </a:xfrm>
            <a:custGeom>
              <a:avLst/>
              <a:gdLst>
                <a:gd name="textAreaLeft" fmla="*/ 0 w 5234040"/>
                <a:gd name="textAreaRight" fmla="*/ 5234400 w 5234040"/>
                <a:gd name="textAreaTop" fmla="*/ 0 h 3068280"/>
                <a:gd name="textAreaBottom" fmla="*/ 3068640 h 3068280"/>
              </a:gdLst>
              <a:ahLst/>
              <a:cxnLst/>
              <a:rect l="textAreaLeft" t="textAreaTop" r="textAreaRight" b="textAreaBottom"/>
              <a:pathLst>
                <a:path w="214347" h="206954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0" name="Google Shape;549;p11"/>
            <p:cNvSpPr/>
            <p:nvPr/>
          </p:nvSpPr>
          <p:spPr>
            <a:xfrm rot="10800000">
              <a:off x="1960920" y="1125000"/>
              <a:ext cx="5207760" cy="3068640"/>
            </a:xfrm>
            <a:custGeom>
              <a:avLst/>
              <a:gdLst>
                <a:gd name="textAreaLeft" fmla="*/ 0 w 5207760"/>
                <a:gd name="textAreaRight" fmla="*/ 5208120 w 5207760"/>
                <a:gd name="textAreaTop" fmla="*/ 0 h 3068640"/>
                <a:gd name="textAreaBottom" fmla="*/ 3069000 h 3068640"/>
              </a:gdLst>
              <a:ahLst/>
              <a:cxnLst/>
              <a:rect l="textAreaLeft" t="textAreaTop" r="textAreaRight" b="textAreaBottom"/>
              <a:pathLst>
                <a:path w="213267" h="206972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cxnSp>
        <p:nvCxnSpPr>
          <p:cNvPr id="41" name="Google Shape;551;p11"/>
          <p:cNvCxnSpPr/>
          <p:nvPr/>
        </p:nvCxnSpPr>
        <p:spPr>
          <a:xfrm flipH="1">
            <a:off x="7682760" y="2910960"/>
            <a:ext cx="306720" cy="1133640"/>
          </a:xfrm>
          <a:prstGeom prst="straightConnector1">
            <a:avLst/>
          </a:prstGeom>
          <a:ln w="9525">
            <a:solidFill>
              <a:srgbClr val="3D3D3D"/>
            </a:solidFill>
            <a:round/>
          </a:ln>
        </p:spPr>
      </p:cxnSp>
      <p:cxnSp>
        <p:nvCxnSpPr>
          <p:cNvPr id="42" name="Google Shape;552;p11"/>
          <p:cNvCxnSpPr/>
          <p:nvPr/>
        </p:nvCxnSpPr>
        <p:spPr>
          <a:xfrm>
            <a:off x="7694640" y="1568880"/>
            <a:ext cx="315720" cy="1342440"/>
          </a:xfrm>
          <a:prstGeom prst="straightConnector1">
            <a:avLst/>
          </a:prstGeom>
          <a:ln w="9525">
            <a:solidFill>
              <a:srgbClr val="3D3D3D"/>
            </a:solidFill>
            <a:round/>
          </a:ln>
        </p:spPr>
      </p:cxnSp>
      <p:cxnSp>
        <p:nvCxnSpPr>
          <p:cNvPr id="43" name="Google Shape;553;p11"/>
          <p:cNvCxnSpPr/>
          <p:nvPr/>
        </p:nvCxnSpPr>
        <p:spPr>
          <a:xfrm flipH="1">
            <a:off x="7702200" y="266400"/>
            <a:ext cx="392400" cy="1332360"/>
          </a:xfrm>
          <a:prstGeom prst="straightConnector1">
            <a:avLst/>
          </a:prstGeom>
          <a:ln w="9525">
            <a:solidFill>
              <a:srgbClr val="3D3D3D"/>
            </a:solidFill>
            <a:round/>
          </a:ln>
        </p:spPr>
      </p:cxnSp>
      <p:cxnSp>
        <p:nvCxnSpPr>
          <p:cNvPr id="44" name="Google Shape;554;p11"/>
          <p:cNvCxnSpPr/>
          <p:nvPr/>
        </p:nvCxnSpPr>
        <p:spPr>
          <a:xfrm flipH="1">
            <a:off x="8101800" y="0"/>
            <a:ext cx="407160" cy="273960"/>
          </a:xfrm>
          <a:prstGeom prst="straightConnector1">
            <a:avLst/>
          </a:prstGeom>
          <a:ln w="9525">
            <a:solidFill>
              <a:srgbClr val="3D3D3D"/>
            </a:solidFill>
            <a:round/>
          </a:ln>
        </p:spPr>
      </p:cxnSp>
      <p:grpSp>
        <p:nvGrpSpPr>
          <p:cNvPr id="45" name="Google Shape;555;p11"/>
          <p:cNvGrpSpPr/>
          <p:nvPr/>
        </p:nvGrpSpPr>
        <p:grpSpPr>
          <a:xfrm>
            <a:off x="7407360" y="1284840"/>
            <a:ext cx="582120" cy="581400"/>
            <a:chOff x="7407360" y="1284840"/>
            <a:chExt cx="582120" cy="581400"/>
          </a:xfrm>
        </p:grpSpPr>
        <p:sp>
          <p:nvSpPr>
            <p:cNvPr id="46" name="Google Shape;556;p11"/>
            <p:cNvSpPr/>
            <p:nvPr/>
          </p:nvSpPr>
          <p:spPr>
            <a:xfrm rot="16200000" flipV="1">
              <a:off x="7412040" y="1289520"/>
              <a:ext cx="572400" cy="572040"/>
            </a:xfrm>
            <a:custGeom>
              <a:avLst/>
              <a:gdLst>
                <a:gd name="textAreaLeft" fmla="*/ 0 w 572400"/>
                <a:gd name="textAreaRight" fmla="*/ 572760 w 572400"/>
                <a:gd name="textAreaTop" fmla="*/ -360 h 572040"/>
                <a:gd name="textAreaBottom" fmla="*/ 572040 h 572040"/>
              </a:gdLst>
              <a:ahLst/>
              <a:cxnLst/>
              <a:rect l="textAreaLeft" t="textAreaTop" r="textAreaRight" b="textAreaBottom"/>
              <a:pathLst>
                <a:path w="22915" h="22893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7" name="Google Shape;557;p11"/>
            <p:cNvSpPr/>
            <p:nvPr/>
          </p:nvSpPr>
          <p:spPr>
            <a:xfrm rot="16200000" flipV="1">
              <a:off x="7407720" y="1284120"/>
              <a:ext cx="581400" cy="582120"/>
            </a:xfrm>
            <a:custGeom>
              <a:avLst/>
              <a:gdLst>
                <a:gd name="textAreaLeft" fmla="*/ 0 w 581400"/>
                <a:gd name="textAreaRight" fmla="*/ 581760 w 581400"/>
                <a:gd name="textAreaTop" fmla="*/ -360 h 582120"/>
                <a:gd name="textAreaBottom" fmla="*/ 582120 h 582120"/>
              </a:gdLst>
              <a:ahLst/>
              <a:cxnLst/>
              <a:rect l="textAreaLeft" t="textAreaTop" r="textAreaRight" b="textAreaBottom"/>
              <a:pathLst>
                <a:path w="23272" h="23294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8" name="Google Shape;558;p11"/>
            <p:cNvSpPr/>
            <p:nvPr/>
          </p:nvSpPr>
          <p:spPr>
            <a:xfrm rot="16200000" flipV="1">
              <a:off x="7484760" y="1362600"/>
              <a:ext cx="427680" cy="426960"/>
            </a:xfrm>
            <a:custGeom>
              <a:avLst/>
              <a:gdLst>
                <a:gd name="textAreaLeft" fmla="*/ 0 w 427680"/>
                <a:gd name="textAreaRight" fmla="*/ 428040 w 427680"/>
                <a:gd name="textAreaTop" fmla="*/ 360 h 426960"/>
                <a:gd name="textAreaBottom" fmla="*/ 427680 h 426960"/>
              </a:gdLst>
              <a:ahLst/>
              <a:cxnLst/>
              <a:rect l="textAreaLeft" t="textAreaTop" r="textAreaRight" b="textAreaBottom"/>
              <a:pathLst>
                <a:path w="17120" h="17097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9" name="Google Shape;559;p11"/>
            <p:cNvSpPr/>
            <p:nvPr/>
          </p:nvSpPr>
          <p:spPr>
            <a:xfrm rot="16200000" flipV="1">
              <a:off x="7480080" y="1356480"/>
              <a:ext cx="436680" cy="437040"/>
            </a:xfrm>
            <a:custGeom>
              <a:avLst/>
              <a:gdLst>
                <a:gd name="textAreaLeft" fmla="*/ 0 w 436680"/>
                <a:gd name="textAreaRight" fmla="*/ 437040 w 436680"/>
                <a:gd name="textAreaTop" fmla="*/ 360 h 437040"/>
                <a:gd name="textAreaBottom" fmla="*/ 437760 h 437040"/>
              </a:gdLst>
              <a:ahLst/>
              <a:cxnLst/>
              <a:rect l="textAreaLeft" t="textAreaTop" r="textAreaRight" b="textAreaBottom"/>
              <a:pathLst>
                <a:path w="17477" h="17499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0" name="Google Shape;560;p11"/>
            <p:cNvSpPr/>
            <p:nvPr/>
          </p:nvSpPr>
          <p:spPr>
            <a:xfrm rot="16200000" flipV="1">
              <a:off x="7563240" y="1441080"/>
              <a:ext cx="270000" cy="270000"/>
            </a:xfrm>
            <a:custGeom>
              <a:avLst/>
              <a:gdLst>
                <a:gd name="textAreaLeft" fmla="*/ 0 w 270000"/>
                <a:gd name="textAreaRight" fmla="*/ 270360 w 270000"/>
                <a:gd name="textAreaTop" fmla="*/ 360 h 270000"/>
                <a:gd name="textAreaBottom" fmla="*/ 270720 h 270000"/>
              </a:gdLst>
              <a:ahLst/>
              <a:cxnLst/>
              <a:rect l="textAreaLeft" t="textAreaTop" r="textAreaRight" b="textAreaBottom"/>
              <a:pathLst>
                <a:path w="10812" h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51" name="Google Shape;561;p11"/>
            <p:cNvSpPr/>
            <p:nvPr/>
          </p:nvSpPr>
          <p:spPr>
            <a:xfrm rot="16200000" flipV="1">
              <a:off x="7558560" y="1436040"/>
              <a:ext cx="279360" cy="2790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-360 h 279000"/>
                <a:gd name="textAreaBottom" fmla="*/ 279000 h 279000"/>
              </a:gdLst>
              <a:ahLst/>
              <a:cxnLst/>
              <a:rect l="textAreaLeft" t="textAreaTop" r="textAreaRight" b="textAreaBottom"/>
              <a:pathLst>
                <a:path w="11191" h="11169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52" name="Google Shape;562;p11"/>
          <p:cNvGrpSpPr/>
          <p:nvPr/>
        </p:nvGrpSpPr>
        <p:grpSpPr>
          <a:xfrm>
            <a:off x="7869600" y="2754360"/>
            <a:ext cx="292320" cy="291600"/>
            <a:chOff x="7869600" y="2754360"/>
            <a:chExt cx="292320" cy="291600"/>
          </a:xfrm>
        </p:grpSpPr>
        <p:sp>
          <p:nvSpPr>
            <p:cNvPr id="53" name="Google Shape;563;p11"/>
            <p:cNvSpPr/>
            <p:nvPr/>
          </p:nvSpPr>
          <p:spPr>
            <a:xfrm rot="16200000" flipV="1">
              <a:off x="7874640" y="2759040"/>
              <a:ext cx="282240" cy="282240"/>
            </a:xfrm>
            <a:custGeom>
              <a:avLst/>
              <a:gdLst>
                <a:gd name="textAreaLeft" fmla="*/ 0 w 282240"/>
                <a:gd name="textAreaRight" fmla="*/ 282600 w 282240"/>
                <a:gd name="textAreaTop" fmla="*/ 360 h 282240"/>
                <a:gd name="textAreaBottom" fmla="*/ 282960 h 282240"/>
              </a:gdLst>
              <a:ahLst/>
              <a:cxnLst/>
              <a:rect l="textAreaLeft" t="textAreaTop" r="textAreaRight" b="textAreaBottom"/>
              <a:pathLst>
                <a:path w="11302" h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54" name="Google Shape;564;p11"/>
            <p:cNvSpPr/>
            <p:nvPr/>
          </p:nvSpPr>
          <p:spPr>
            <a:xfrm rot="16200000" flipV="1">
              <a:off x="7869960" y="2754000"/>
              <a:ext cx="291600" cy="292320"/>
            </a:xfrm>
            <a:custGeom>
              <a:avLst/>
              <a:gdLst>
                <a:gd name="textAreaLeft" fmla="*/ 0 w 291600"/>
                <a:gd name="textAreaRight" fmla="*/ 291960 w 291600"/>
                <a:gd name="textAreaTop" fmla="*/ 360 h 292320"/>
                <a:gd name="textAreaBottom" fmla="*/ 293040 h 292320"/>
              </a:gdLst>
              <a:ahLst/>
              <a:cxnLst/>
              <a:rect l="textAreaLeft" t="textAreaTop" r="textAreaRight" b="textAreaBottom"/>
              <a:pathLst>
                <a:path w="11681" h="11703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5" name="Google Shape;565;p11"/>
            <p:cNvSpPr/>
            <p:nvPr/>
          </p:nvSpPr>
          <p:spPr>
            <a:xfrm rot="16200000" flipV="1">
              <a:off x="7937280" y="2820600"/>
              <a:ext cx="158040" cy="158040"/>
            </a:xfrm>
            <a:custGeom>
              <a:avLst/>
              <a:gdLst>
                <a:gd name="textAreaLeft" fmla="*/ 0 w 158040"/>
                <a:gd name="textAreaRight" fmla="*/ 158400 w 158040"/>
                <a:gd name="textAreaTop" fmla="*/ -360 h 158040"/>
                <a:gd name="textAreaBottom" fmla="*/ 158040 h 158040"/>
              </a:gdLst>
              <a:ahLst/>
              <a:cxnLst/>
              <a:rect l="textAreaLeft" t="textAreaTop" r="textAreaRight" b="textAreaBottom"/>
              <a:pathLst>
                <a:path w="6331" h="6332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9200" bIns="792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56" name="Google Shape;566;p11"/>
            <p:cNvSpPr/>
            <p:nvPr/>
          </p:nvSpPr>
          <p:spPr>
            <a:xfrm rot="16200000" flipV="1">
              <a:off x="7932240" y="2815560"/>
              <a:ext cx="167400" cy="167400"/>
            </a:xfrm>
            <a:custGeom>
              <a:avLst/>
              <a:gdLst>
                <a:gd name="textAreaLeft" fmla="*/ 0 w 167400"/>
                <a:gd name="textAreaRight" fmla="*/ 167760 w 167400"/>
                <a:gd name="textAreaTop" fmla="*/ -360 h 167400"/>
                <a:gd name="textAreaBottom" fmla="*/ 167400 h 167400"/>
              </a:gdLst>
              <a:ahLst/>
              <a:cxnLst/>
              <a:rect l="textAreaLeft" t="textAreaTop" r="textAreaRight" b="textAreaBottom"/>
              <a:pathLst>
                <a:path w="6710" h="6711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3880" bIns="83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57" name="Google Shape;567;p11"/>
          <p:cNvGrpSpPr/>
          <p:nvPr/>
        </p:nvGrpSpPr>
        <p:grpSpPr>
          <a:xfrm>
            <a:off x="8012880" y="177840"/>
            <a:ext cx="174600" cy="174600"/>
            <a:chOff x="8012880" y="177840"/>
            <a:chExt cx="174600" cy="174600"/>
          </a:xfrm>
        </p:grpSpPr>
        <p:sp>
          <p:nvSpPr>
            <p:cNvPr id="58" name="Google Shape;568;p11"/>
            <p:cNvSpPr/>
            <p:nvPr/>
          </p:nvSpPr>
          <p:spPr>
            <a:xfrm rot="16200000" flipV="1">
              <a:off x="8016840" y="182520"/>
              <a:ext cx="165600" cy="165240"/>
            </a:xfrm>
            <a:custGeom>
              <a:avLst/>
              <a:gdLst>
                <a:gd name="textAreaLeft" fmla="*/ 0 w 165600"/>
                <a:gd name="textAreaRight" fmla="*/ 165960 w 165600"/>
                <a:gd name="textAreaTop" fmla="*/ -360 h 165240"/>
                <a:gd name="textAreaBottom" fmla="*/ 165240 h 165240"/>
              </a:gdLst>
              <a:ahLst/>
              <a:cxnLst/>
              <a:rect l="textAreaLeft" t="textAreaTop" r="textAreaRight" b="textAreaBottom"/>
              <a:pathLst>
                <a:path w="6644" h="6621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2800" bIns="828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59" name="Google Shape;569;p11"/>
            <p:cNvSpPr/>
            <p:nvPr/>
          </p:nvSpPr>
          <p:spPr>
            <a:xfrm rot="16200000" flipV="1">
              <a:off x="8012880" y="177480"/>
              <a:ext cx="174600" cy="17460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-360 h 174600"/>
                <a:gd name="textAreaBottom" fmla="*/ 174600 h 174600"/>
              </a:gdLst>
              <a:ahLst/>
              <a:cxnLst/>
              <a:rect l="textAreaLeft" t="textAreaTop" r="textAreaRight" b="textAreaBottom"/>
              <a:pathLst>
                <a:path w="7000" h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7480" bIns="874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0" name="Google Shape;570;p11"/>
            <p:cNvSpPr/>
            <p:nvPr/>
          </p:nvSpPr>
          <p:spPr>
            <a:xfrm rot="16200000" flipV="1">
              <a:off x="8053560" y="218880"/>
              <a:ext cx="92160" cy="92880"/>
            </a:xfrm>
            <a:custGeom>
              <a:avLst/>
              <a:gdLst>
                <a:gd name="textAreaLeft" fmla="*/ 0 w 92160"/>
                <a:gd name="textAreaRight" fmla="*/ 92520 w 92160"/>
                <a:gd name="textAreaTop" fmla="*/ 360 h 92880"/>
                <a:gd name="textAreaBottom" fmla="*/ 93600 h 92880"/>
              </a:gdLst>
              <a:ahLst/>
              <a:cxnLst/>
              <a:rect l="textAreaLeft" t="textAreaTop" r="textAreaRight" b="textAreaBottom"/>
              <a:pathLst>
                <a:path w="3702" h="3723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440" bIns="46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1" name="Google Shape;571;p11"/>
            <p:cNvSpPr/>
            <p:nvPr/>
          </p:nvSpPr>
          <p:spPr>
            <a:xfrm rot="16200000" flipV="1">
              <a:off x="8048880" y="214920"/>
              <a:ext cx="102240" cy="101520"/>
            </a:xfrm>
            <a:custGeom>
              <a:avLst/>
              <a:gdLst>
                <a:gd name="textAreaLeft" fmla="*/ 0 w 102240"/>
                <a:gd name="textAreaRight" fmla="*/ 102600 w 102240"/>
                <a:gd name="textAreaTop" fmla="*/ 360 h 101520"/>
                <a:gd name="textAreaBottom" fmla="*/ 102240 h 101520"/>
              </a:gdLst>
              <a:ahLst/>
              <a:cxnLst/>
              <a:rect l="textAreaLeft" t="textAreaTop" r="textAreaRight" b="textAreaBottom"/>
              <a:pathLst>
                <a:path w="4102" h="408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0760" bIns="5076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62" name="Google Shape;572;p11"/>
          <p:cNvGrpSpPr/>
          <p:nvPr/>
        </p:nvGrpSpPr>
        <p:grpSpPr>
          <a:xfrm>
            <a:off x="7551720" y="3880440"/>
            <a:ext cx="293040" cy="292680"/>
            <a:chOff x="7551720" y="3880440"/>
            <a:chExt cx="293040" cy="292680"/>
          </a:xfrm>
        </p:grpSpPr>
        <p:sp>
          <p:nvSpPr>
            <p:cNvPr id="63" name="Google Shape;573;p11"/>
            <p:cNvSpPr/>
            <p:nvPr/>
          </p:nvSpPr>
          <p:spPr>
            <a:xfrm rot="5400000" flipH="1">
              <a:off x="7553880" y="3882600"/>
              <a:ext cx="288360" cy="288000"/>
            </a:xfrm>
            <a:custGeom>
              <a:avLst/>
              <a:gdLst>
                <a:gd name="textAreaLeft" fmla="*/ -360 w 288360"/>
                <a:gd name="textAreaRight" fmla="*/ 288360 w 288360"/>
                <a:gd name="textAreaTop" fmla="*/ 0 h 288000"/>
                <a:gd name="textAreaBottom" fmla="*/ 288360 h 288000"/>
              </a:gdLst>
              <a:ahLst/>
              <a:cxnLst/>
              <a:rect l="textAreaLeft" t="textAreaTop" r="textAreaRight" b="textAreaBottom"/>
              <a:pathLst>
                <a:path w="22915" h="22893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4" name="Google Shape;574;p11"/>
            <p:cNvSpPr/>
            <p:nvPr/>
          </p:nvSpPr>
          <p:spPr>
            <a:xfrm rot="5400000" flipH="1">
              <a:off x="7551720" y="3880080"/>
              <a:ext cx="292680" cy="293040"/>
            </a:xfrm>
            <a:custGeom>
              <a:avLst/>
              <a:gdLst>
                <a:gd name="textAreaLeft" fmla="*/ -360 w 292680"/>
                <a:gd name="textAreaRight" fmla="*/ 292680 w 292680"/>
                <a:gd name="textAreaTop" fmla="*/ 0 h 293040"/>
                <a:gd name="textAreaBottom" fmla="*/ 293400 h 293040"/>
              </a:gdLst>
              <a:ahLst/>
              <a:cxnLst/>
              <a:rect l="textAreaLeft" t="textAreaTop" r="textAreaRight" b="textAreaBottom"/>
              <a:pathLst>
                <a:path w="23272" h="23294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5" name="Google Shape;575;p11"/>
            <p:cNvSpPr/>
            <p:nvPr/>
          </p:nvSpPr>
          <p:spPr>
            <a:xfrm rot="5400000" flipH="1">
              <a:off x="7589520" y="3919320"/>
              <a:ext cx="215280" cy="214920"/>
            </a:xfrm>
            <a:custGeom>
              <a:avLst/>
              <a:gdLst>
                <a:gd name="textAreaLeft" fmla="*/ 360 w 215280"/>
                <a:gd name="textAreaRight" fmla="*/ 216000 w 215280"/>
                <a:gd name="textAreaTop" fmla="*/ 0 h 214920"/>
                <a:gd name="textAreaBottom" fmla="*/ 215280 h 214920"/>
              </a:gdLst>
              <a:ahLst/>
              <a:cxnLst/>
              <a:rect l="textAreaLeft" t="textAreaTop" r="textAreaRight" b="textAreaBottom"/>
              <a:pathLst>
                <a:path w="17120" h="17097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6" name="Google Shape;576;p11"/>
            <p:cNvSpPr/>
            <p:nvPr/>
          </p:nvSpPr>
          <p:spPr>
            <a:xfrm rot="5400000" flipH="1">
              <a:off x="7587360" y="3916800"/>
              <a:ext cx="219600" cy="219960"/>
            </a:xfrm>
            <a:custGeom>
              <a:avLst/>
              <a:gdLst>
                <a:gd name="textAreaLeft" fmla="*/ 360 w 219600"/>
                <a:gd name="textAreaRight" fmla="*/ 220320 w 219600"/>
                <a:gd name="textAreaTop" fmla="*/ 0 h 219960"/>
                <a:gd name="textAreaBottom" fmla="*/ 220320 h 219960"/>
              </a:gdLst>
              <a:ahLst/>
              <a:cxnLst/>
              <a:rect l="textAreaLeft" t="textAreaTop" r="textAreaRight" b="textAreaBottom"/>
              <a:pathLst>
                <a:path w="17477" h="17499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7" name="Google Shape;577;p11"/>
            <p:cNvSpPr/>
            <p:nvPr/>
          </p:nvSpPr>
          <p:spPr>
            <a:xfrm rot="5400000" flipH="1">
              <a:off x="7629480" y="3959280"/>
              <a:ext cx="135720" cy="135720"/>
            </a:xfrm>
            <a:custGeom>
              <a:avLst/>
              <a:gdLst>
                <a:gd name="textAreaLeft" fmla="*/ -360 w 135720"/>
                <a:gd name="textAreaRight" fmla="*/ 135720 w 135720"/>
                <a:gd name="textAreaTop" fmla="*/ 0 h 135720"/>
                <a:gd name="textAreaBottom" fmla="*/ 136080 h 135720"/>
              </a:gdLst>
              <a:ahLst/>
              <a:cxnLst/>
              <a:rect l="textAreaLeft" t="textAreaTop" r="textAreaRight" b="textAreaBottom"/>
              <a:pathLst>
                <a:path w="10812" h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8040" bIns="680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8" name="Google Shape;578;p11"/>
            <p:cNvSpPr/>
            <p:nvPr/>
          </p:nvSpPr>
          <p:spPr>
            <a:xfrm rot="5400000" flipH="1">
              <a:off x="7627680" y="3956400"/>
              <a:ext cx="140760" cy="140400"/>
            </a:xfrm>
            <a:custGeom>
              <a:avLst/>
              <a:gdLst>
                <a:gd name="textAreaLeft" fmla="*/ -360 w 140760"/>
                <a:gd name="textAreaRight" fmla="*/ 140760 w 140760"/>
                <a:gd name="textAreaTop" fmla="*/ 0 h 140400"/>
                <a:gd name="textAreaBottom" fmla="*/ 140760 h 140400"/>
              </a:gdLst>
              <a:ahLst/>
              <a:cxnLst/>
              <a:rect l="textAreaLeft" t="textAreaTop" r="textAreaRight" b="textAreaBottom"/>
              <a:pathLst>
                <a:path w="11191" h="11169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0200" bIns="702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69" name="Google Shape;579;p11"/>
          <p:cNvGrpSpPr/>
          <p:nvPr/>
        </p:nvGrpSpPr>
        <p:grpSpPr>
          <a:xfrm>
            <a:off x="8333280" y="249120"/>
            <a:ext cx="26640" cy="174600"/>
            <a:chOff x="8333280" y="249120"/>
            <a:chExt cx="26640" cy="174600"/>
          </a:xfrm>
        </p:grpSpPr>
        <p:sp>
          <p:nvSpPr>
            <p:cNvPr id="70" name="Google Shape;580;p11"/>
            <p:cNvSpPr/>
            <p:nvPr/>
          </p:nvSpPr>
          <p:spPr>
            <a:xfrm rot="16200000" flipV="1">
              <a:off x="8333280" y="39708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71" name="Google Shape;581;p11"/>
            <p:cNvSpPr/>
            <p:nvPr/>
          </p:nvSpPr>
          <p:spPr>
            <a:xfrm rot="16200000" flipV="1">
              <a:off x="8333280" y="32328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72" name="Google Shape;582;p11"/>
            <p:cNvSpPr/>
            <p:nvPr/>
          </p:nvSpPr>
          <p:spPr>
            <a:xfrm rot="16200000" flipV="1">
              <a:off x="8333280" y="24912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cxnSp>
        <p:nvCxnSpPr>
          <p:cNvPr id="73" name="Google Shape;583;p11"/>
          <p:cNvCxnSpPr/>
          <p:nvPr/>
        </p:nvCxnSpPr>
        <p:spPr>
          <a:xfrm flipH="1" flipV="1">
            <a:off x="1513800" y="1824840"/>
            <a:ext cx="126360" cy="1672920"/>
          </a:xfrm>
          <a:prstGeom prst="straightConnector1">
            <a:avLst/>
          </a:prstGeom>
          <a:ln w="9525">
            <a:solidFill>
              <a:srgbClr val="3D3D3D"/>
            </a:solidFill>
            <a:round/>
          </a:ln>
        </p:spPr>
      </p:cxnSp>
      <p:cxnSp>
        <p:nvCxnSpPr>
          <p:cNvPr id="74" name="Google Shape;584;p11"/>
          <p:cNvCxnSpPr/>
          <p:nvPr/>
        </p:nvCxnSpPr>
        <p:spPr>
          <a:xfrm flipV="1">
            <a:off x="889920" y="3510720"/>
            <a:ext cx="743760" cy="829800"/>
          </a:xfrm>
          <a:prstGeom prst="straightConnector1">
            <a:avLst/>
          </a:prstGeom>
          <a:ln w="9525">
            <a:solidFill>
              <a:srgbClr val="3D3D3D"/>
            </a:solidFill>
            <a:round/>
          </a:ln>
        </p:spPr>
      </p:cxnSp>
      <p:cxnSp>
        <p:nvCxnSpPr>
          <p:cNvPr id="75" name="Google Shape;585;p11"/>
          <p:cNvCxnSpPr/>
          <p:nvPr/>
        </p:nvCxnSpPr>
        <p:spPr>
          <a:xfrm flipH="1" flipV="1">
            <a:off x="909720" y="4347000"/>
            <a:ext cx="1188360" cy="796680"/>
          </a:xfrm>
          <a:prstGeom prst="straightConnector1">
            <a:avLst/>
          </a:prstGeom>
          <a:ln w="9525">
            <a:solidFill>
              <a:srgbClr val="3D3D3D"/>
            </a:solidFill>
            <a:round/>
          </a:ln>
        </p:spPr>
      </p:cxnSp>
      <p:grpSp>
        <p:nvGrpSpPr>
          <p:cNvPr id="76" name="Google Shape;586;p11"/>
          <p:cNvGrpSpPr/>
          <p:nvPr/>
        </p:nvGrpSpPr>
        <p:grpSpPr>
          <a:xfrm>
            <a:off x="621360" y="4062240"/>
            <a:ext cx="582120" cy="581400"/>
            <a:chOff x="621360" y="4062240"/>
            <a:chExt cx="582120" cy="581400"/>
          </a:xfrm>
        </p:grpSpPr>
        <p:sp>
          <p:nvSpPr>
            <p:cNvPr id="77" name="Google Shape;587;p11"/>
            <p:cNvSpPr/>
            <p:nvPr/>
          </p:nvSpPr>
          <p:spPr>
            <a:xfrm rot="5400000">
              <a:off x="626040" y="4066920"/>
              <a:ext cx="572400" cy="572040"/>
            </a:xfrm>
            <a:custGeom>
              <a:avLst/>
              <a:gdLst>
                <a:gd name="textAreaLeft" fmla="*/ 0 w 572400"/>
                <a:gd name="textAreaRight" fmla="*/ 572760 w 572400"/>
                <a:gd name="textAreaTop" fmla="*/ 0 h 572040"/>
                <a:gd name="textAreaBottom" fmla="*/ 572400 h 572040"/>
              </a:gdLst>
              <a:ahLst/>
              <a:cxnLst/>
              <a:rect l="textAreaLeft" t="textAreaTop" r="textAreaRight" b="textAreaBottom"/>
              <a:pathLst>
                <a:path w="22915" h="22893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78" name="Google Shape;588;p11"/>
            <p:cNvSpPr/>
            <p:nvPr/>
          </p:nvSpPr>
          <p:spPr>
            <a:xfrm rot="5400000">
              <a:off x="621360" y="4061880"/>
              <a:ext cx="581400" cy="582120"/>
            </a:xfrm>
            <a:custGeom>
              <a:avLst/>
              <a:gdLst>
                <a:gd name="textAreaLeft" fmla="*/ 0 w 581400"/>
                <a:gd name="textAreaRight" fmla="*/ 581760 w 581400"/>
                <a:gd name="textAreaTop" fmla="*/ 0 h 582120"/>
                <a:gd name="textAreaBottom" fmla="*/ 582480 h 582120"/>
              </a:gdLst>
              <a:ahLst/>
              <a:cxnLst/>
              <a:rect l="textAreaLeft" t="textAreaTop" r="textAreaRight" b="textAreaBottom"/>
              <a:pathLst>
                <a:path w="23272" h="23294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79" name="Google Shape;589;p11"/>
            <p:cNvSpPr/>
            <p:nvPr/>
          </p:nvSpPr>
          <p:spPr>
            <a:xfrm rot="5400000">
              <a:off x="698760" y="4139640"/>
              <a:ext cx="427680" cy="426960"/>
            </a:xfrm>
            <a:custGeom>
              <a:avLst/>
              <a:gdLst>
                <a:gd name="textAreaLeft" fmla="*/ 0 w 427680"/>
                <a:gd name="textAreaRight" fmla="*/ 428040 w 427680"/>
                <a:gd name="textAreaTop" fmla="*/ 0 h 426960"/>
                <a:gd name="textAreaBottom" fmla="*/ 427320 h 426960"/>
              </a:gdLst>
              <a:ahLst/>
              <a:cxnLst/>
              <a:rect l="textAreaLeft" t="textAreaTop" r="textAreaRight" b="textAreaBottom"/>
              <a:pathLst>
                <a:path w="17120" h="17097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80" name="Google Shape;590;p11"/>
            <p:cNvSpPr/>
            <p:nvPr/>
          </p:nvSpPr>
          <p:spPr>
            <a:xfrm rot="5400000">
              <a:off x="694080" y="4134240"/>
              <a:ext cx="436680" cy="437040"/>
            </a:xfrm>
            <a:custGeom>
              <a:avLst/>
              <a:gdLst>
                <a:gd name="textAreaLeft" fmla="*/ 0 w 436680"/>
                <a:gd name="textAreaRight" fmla="*/ 437040 w 436680"/>
                <a:gd name="textAreaTop" fmla="*/ 0 h 437040"/>
                <a:gd name="textAreaBottom" fmla="*/ 437400 h 437040"/>
              </a:gdLst>
              <a:ahLst/>
              <a:cxnLst/>
              <a:rect l="textAreaLeft" t="textAreaTop" r="textAreaRight" b="textAreaBottom"/>
              <a:pathLst>
                <a:path w="17477" h="17499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81" name="Google Shape;591;p11"/>
            <p:cNvSpPr/>
            <p:nvPr/>
          </p:nvSpPr>
          <p:spPr>
            <a:xfrm rot="5400000">
              <a:off x="777600" y="4217760"/>
              <a:ext cx="270000" cy="270000"/>
            </a:xfrm>
            <a:custGeom>
              <a:avLst/>
              <a:gdLst>
                <a:gd name="textAreaLeft" fmla="*/ 0 w 270000"/>
                <a:gd name="textAreaRight" fmla="*/ 270360 w 270000"/>
                <a:gd name="textAreaTop" fmla="*/ 0 h 270000"/>
                <a:gd name="textAreaBottom" fmla="*/ 270360 h 270000"/>
              </a:gdLst>
              <a:ahLst/>
              <a:cxnLst/>
              <a:rect l="textAreaLeft" t="textAreaTop" r="textAreaRight" b="textAreaBottom"/>
              <a:pathLst>
                <a:path w="10812" h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82" name="Google Shape;592;p11"/>
            <p:cNvSpPr/>
            <p:nvPr/>
          </p:nvSpPr>
          <p:spPr>
            <a:xfrm rot="5400000">
              <a:off x="772560" y="4213440"/>
              <a:ext cx="279360" cy="2790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279000"/>
                <a:gd name="textAreaBottom" fmla="*/ 279360 h 279000"/>
              </a:gdLst>
              <a:ahLst/>
              <a:cxnLst/>
              <a:rect l="textAreaLeft" t="textAreaTop" r="textAreaRight" b="textAreaBottom"/>
              <a:pathLst>
                <a:path w="11191" h="11169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83" name="Google Shape;593;p11"/>
          <p:cNvGrpSpPr/>
          <p:nvPr/>
        </p:nvGrpSpPr>
        <p:grpSpPr>
          <a:xfrm>
            <a:off x="1482840" y="3351240"/>
            <a:ext cx="292320" cy="291600"/>
            <a:chOff x="1482840" y="3351240"/>
            <a:chExt cx="292320" cy="291600"/>
          </a:xfrm>
        </p:grpSpPr>
        <p:sp>
          <p:nvSpPr>
            <p:cNvPr id="84" name="Google Shape;594;p11"/>
            <p:cNvSpPr/>
            <p:nvPr/>
          </p:nvSpPr>
          <p:spPr>
            <a:xfrm rot="5400000">
              <a:off x="1487880" y="3356280"/>
              <a:ext cx="282240" cy="282240"/>
            </a:xfrm>
            <a:custGeom>
              <a:avLst/>
              <a:gdLst>
                <a:gd name="textAreaLeft" fmla="*/ 0 w 282240"/>
                <a:gd name="textAreaRight" fmla="*/ 282600 w 282240"/>
                <a:gd name="textAreaTop" fmla="*/ 0 h 282240"/>
                <a:gd name="textAreaBottom" fmla="*/ 282600 h 282240"/>
              </a:gdLst>
              <a:ahLst/>
              <a:cxnLst/>
              <a:rect l="textAreaLeft" t="textAreaTop" r="textAreaRight" b="textAreaBottom"/>
              <a:pathLst>
                <a:path w="11302" h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85" name="Google Shape;595;p11"/>
            <p:cNvSpPr/>
            <p:nvPr/>
          </p:nvSpPr>
          <p:spPr>
            <a:xfrm rot="5400000">
              <a:off x="1483200" y="3350880"/>
              <a:ext cx="291600" cy="292320"/>
            </a:xfrm>
            <a:custGeom>
              <a:avLst/>
              <a:gdLst>
                <a:gd name="textAreaLeft" fmla="*/ 0 w 291600"/>
                <a:gd name="textAreaRight" fmla="*/ 291960 w 291600"/>
                <a:gd name="textAreaTop" fmla="*/ 0 h 292320"/>
                <a:gd name="textAreaBottom" fmla="*/ 292680 h 292320"/>
              </a:gdLst>
              <a:ahLst/>
              <a:cxnLst/>
              <a:rect l="textAreaLeft" t="textAreaTop" r="textAreaRight" b="textAreaBottom"/>
              <a:pathLst>
                <a:path w="11681" h="11703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86" name="Google Shape;596;p11"/>
            <p:cNvSpPr/>
            <p:nvPr/>
          </p:nvSpPr>
          <p:spPr>
            <a:xfrm rot="5400000">
              <a:off x="1550160" y="3417840"/>
              <a:ext cx="158040" cy="158040"/>
            </a:xfrm>
            <a:custGeom>
              <a:avLst/>
              <a:gdLst>
                <a:gd name="textAreaLeft" fmla="*/ 0 w 158040"/>
                <a:gd name="textAreaRight" fmla="*/ 158400 w 158040"/>
                <a:gd name="textAreaTop" fmla="*/ 0 h 158040"/>
                <a:gd name="textAreaBottom" fmla="*/ 158400 h 158040"/>
              </a:gdLst>
              <a:ahLst/>
              <a:cxnLst/>
              <a:rect l="textAreaLeft" t="textAreaTop" r="textAreaRight" b="textAreaBottom"/>
              <a:pathLst>
                <a:path w="6331" h="6332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9200" bIns="792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87" name="Google Shape;597;p11"/>
            <p:cNvSpPr/>
            <p:nvPr/>
          </p:nvSpPr>
          <p:spPr>
            <a:xfrm rot="5400000">
              <a:off x="1545480" y="3413520"/>
              <a:ext cx="167400" cy="167400"/>
            </a:xfrm>
            <a:custGeom>
              <a:avLst/>
              <a:gdLst>
                <a:gd name="textAreaLeft" fmla="*/ 0 w 167400"/>
                <a:gd name="textAreaRight" fmla="*/ 167760 w 167400"/>
                <a:gd name="textAreaTop" fmla="*/ 0 h 167400"/>
                <a:gd name="textAreaBottom" fmla="*/ 167760 h 167400"/>
              </a:gdLst>
              <a:ahLst/>
              <a:cxnLst/>
              <a:rect l="textAreaLeft" t="textAreaTop" r="textAreaRight" b="textAreaBottom"/>
              <a:pathLst>
                <a:path w="6710" h="6711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3880" bIns="83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88" name="Google Shape;598;p11"/>
          <p:cNvGrpSpPr/>
          <p:nvPr/>
        </p:nvGrpSpPr>
        <p:grpSpPr>
          <a:xfrm>
            <a:off x="1595520" y="4790160"/>
            <a:ext cx="174600" cy="174600"/>
            <a:chOff x="1595520" y="4790160"/>
            <a:chExt cx="174600" cy="174600"/>
          </a:xfrm>
        </p:grpSpPr>
        <p:sp>
          <p:nvSpPr>
            <p:cNvPr id="89" name="Google Shape;599;p11"/>
            <p:cNvSpPr/>
            <p:nvPr/>
          </p:nvSpPr>
          <p:spPr>
            <a:xfrm rot="5400000">
              <a:off x="1599480" y="4794840"/>
              <a:ext cx="165600" cy="165240"/>
            </a:xfrm>
            <a:custGeom>
              <a:avLst/>
              <a:gdLst>
                <a:gd name="textAreaLeft" fmla="*/ 0 w 165600"/>
                <a:gd name="textAreaRight" fmla="*/ 165960 w 165600"/>
                <a:gd name="textAreaTop" fmla="*/ 0 h 165240"/>
                <a:gd name="textAreaBottom" fmla="*/ 165600 h 165240"/>
              </a:gdLst>
              <a:ahLst/>
              <a:cxnLst/>
              <a:rect l="textAreaLeft" t="textAreaTop" r="textAreaRight" b="textAreaBottom"/>
              <a:pathLst>
                <a:path w="6644" h="6621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2800" bIns="828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90" name="Google Shape;600;p11"/>
            <p:cNvSpPr/>
            <p:nvPr/>
          </p:nvSpPr>
          <p:spPr>
            <a:xfrm rot="5400000">
              <a:off x="1595520" y="4790160"/>
              <a:ext cx="174600" cy="17460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174600"/>
                <a:gd name="textAreaBottom" fmla="*/ 174960 h 174600"/>
              </a:gdLst>
              <a:ahLst/>
              <a:cxnLst/>
              <a:rect l="textAreaLeft" t="textAreaTop" r="textAreaRight" b="textAreaBottom"/>
              <a:pathLst>
                <a:path w="7000" h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7480" bIns="874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91" name="Google Shape;601;p11"/>
            <p:cNvSpPr/>
            <p:nvPr/>
          </p:nvSpPr>
          <p:spPr>
            <a:xfrm rot="5400000">
              <a:off x="1636200" y="4831200"/>
              <a:ext cx="92160" cy="92880"/>
            </a:xfrm>
            <a:custGeom>
              <a:avLst/>
              <a:gdLst>
                <a:gd name="textAreaLeft" fmla="*/ 0 w 92160"/>
                <a:gd name="textAreaRight" fmla="*/ 92520 w 92160"/>
                <a:gd name="textAreaTop" fmla="*/ 0 h 92880"/>
                <a:gd name="textAreaBottom" fmla="*/ 93240 h 92880"/>
              </a:gdLst>
              <a:ahLst/>
              <a:cxnLst/>
              <a:rect l="textAreaLeft" t="textAreaTop" r="textAreaRight" b="textAreaBottom"/>
              <a:pathLst>
                <a:path w="3702" h="3723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440" bIns="46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92" name="Google Shape;602;p11"/>
            <p:cNvSpPr/>
            <p:nvPr/>
          </p:nvSpPr>
          <p:spPr>
            <a:xfrm rot="5400000">
              <a:off x="1631520" y="4826880"/>
              <a:ext cx="102240" cy="101520"/>
            </a:xfrm>
            <a:custGeom>
              <a:avLst/>
              <a:gdLst>
                <a:gd name="textAreaLeft" fmla="*/ 0 w 102240"/>
                <a:gd name="textAreaRight" fmla="*/ 102600 w 102240"/>
                <a:gd name="textAreaTop" fmla="*/ 0 h 101520"/>
                <a:gd name="textAreaBottom" fmla="*/ 101880 h 101520"/>
              </a:gdLst>
              <a:ahLst/>
              <a:cxnLst/>
              <a:rect l="textAreaLeft" t="textAreaTop" r="textAreaRight" b="textAreaBottom"/>
              <a:pathLst>
                <a:path w="4102" h="408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0760" bIns="5076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93" name="Google Shape;603;p11"/>
          <p:cNvSpPr/>
          <p:nvPr/>
        </p:nvSpPr>
        <p:spPr>
          <a:xfrm rot="5400000">
            <a:off x="1377360" y="1688760"/>
            <a:ext cx="288360" cy="288000"/>
          </a:xfrm>
          <a:custGeom>
            <a:avLst/>
            <a:gdLst>
              <a:gd name="textAreaLeft" fmla="*/ 0 w 288360"/>
              <a:gd name="textAreaRight" fmla="*/ 288720 w 288360"/>
              <a:gd name="textAreaTop" fmla="*/ 0 h 288000"/>
              <a:gd name="textAreaBottom" fmla="*/ 288360 h 288000"/>
            </a:gdLst>
            <a:ahLst/>
            <a:cxnLst/>
            <a:rect l="textAreaLeft" t="textAreaTop" r="textAreaRight" b="textAreaBottom"/>
            <a:pathLst>
              <a:path w="22915" h="22893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94" name="Google Shape;604;p11"/>
          <p:cNvSpPr/>
          <p:nvPr/>
        </p:nvSpPr>
        <p:spPr>
          <a:xfrm rot="5400000">
            <a:off x="1375200" y="1685880"/>
            <a:ext cx="292680" cy="293040"/>
          </a:xfrm>
          <a:custGeom>
            <a:avLst/>
            <a:gdLst>
              <a:gd name="textAreaLeft" fmla="*/ 0 w 292680"/>
              <a:gd name="textAreaRight" fmla="*/ 293040 w 292680"/>
              <a:gd name="textAreaTop" fmla="*/ 0 h 293040"/>
              <a:gd name="textAreaBottom" fmla="*/ 293400 h 293040"/>
            </a:gdLst>
            <a:ahLst/>
            <a:cxnLst/>
            <a:rect l="textAreaLeft" t="textAreaTop" r="textAreaRight" b="textAreaBottom"/>
            <a:pathLst>
              <a:path w="23272" h="23294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95" name="Google Shape;605;p11"/>
          <p:cNvSpPr/>
          <p:nvPr/>
        </p:nvSpPr>
        <p:spPr>
          <a:xfrm rot="5400000">
            <a:off x="1413720" y="1725120"/>
            <a:ext cx="215280" cy="214920"/>
          </a:xfrm>
          <a:custGeom>
            <a:avLst/>
            <a:gdLst>
              <a:gd name="textAreaLeft" fmla="*/ 0 w 215280"/>
              <a:gd name="textAreaRight" fmla="*/ 215640 w 215280"/>
              <a:gd name="textAreaTop" fmla="*/ 0 h 214920"/>
              <a:gd name="textAreaBottom" fmla="*/ 215280 h 214920"/>
            </a:gdLst>
            <a:ahLst/>
            <a:cxnLst/>
            <a:rect l="textAreaLeft" t="textAreaTop" r="textAreaRight" b="textAreaBottom"/>
            <a:pathLst>
              <a:path w="17120" h="17097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96" name="Google Shape;606;p11"/>
          <p:cNvSpPr/>
          <p:nvPr/>
        </p:nvSpPr>
        <p:spPr>
          <a:xfrm rot="5400000">
            <a:off x="1411560" y="1722600"/>
            <a:ext cx="219600" cy="219960"/>
          </a:xfrm>
          <a:custGeom>
            <a:avLst/>
            <a:gdLst>
              <a:gd name="textAreaLeft" fmla="*/ 0 w 219600"/>
              <a:gd name="textAreaRight" fmla="*/ 219960 w 219600"/>
              <a:gd name="textAreaTop" fmla="*/ 0 h 219960"/>
              <a:gd name="textAreaBottom" fmla="*/ 220320 h 219960"/>
            </a:gdLst>
            <a:ahLst/>
            <a:cxnLst/>
            <a:rect l="textAreaLeft" t="textAreaTop" r="textAreaRight" b="textAreaBottom"/>
            <a:pathLst>
              <a:path w="17477" h="17499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97" name="Google Shape;607;p11"/>
          <p:cNvSpPr/>
          <p:nvPr/>
        </p:nvSpPr>
        <p:spPr>
          <a:xfrm rot="5400000">
            <a:off x="1453680" y="1764720"/>
            <a:ext cx="135720" cy="135720"/>
          </a:xfrm>
          <a:custGeom>
            <a:avLst/>
            <a:gdLst>
              <a:gd name="textAreaLeft" fmla="*/ 0 w 135720"/>
              <a:gd name="textAreaRight" fmla="*/ 136080 w 135720"/>
              <a:gd name="textAreaTop" fmla="*/ 0 h 135720"/>
              <a:gd name="textAreaBottom" fmla="*/ 136080 h 135720"/>
            </a:gdLst>
            <a:ahLst/>
            <a:cxnLst/>
            <a:rect l="textAreaLeft" t="textAreaTop" r="textAreaRight" b="textAreaBottom"/>
            <a:pathLst>
              <a:path w="10812" h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68040" bIns="680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98" name="Google Shape;608;p11"/>
          <p:cNvSpPr/>
          <p:nvPr/>
        </p:nvSpPr>
        <p:spPr>
          <a:xfrm rot="5400000">
            <a:off x="1451160" y="1762560"/>
            <a:ext cx="140760" cy="140400"/>
          </a:xfrm>
          <a:custGeom>
            <a:avLst/>
            <a:gdLst>
              <a:gd name="textAreaLeft" fmla="*/ 0 w 140760"/>
              <a:gd name="textAreaRight" fmla="*/ 141120 w 140760"/>
              <a:gd name="textAreaTop" fmla="*/ 0 h 140400"/>
              <a:gd name="textAreaBottom" fmla="*/ 140760 h 140400"/>
            </a:gdLst>
            <a:ahLst/>
            <a:cxnLst/>
            <a:rect l="textAreaLeft" t="textAreaTop" r="textAreaRight" b="textAreaBottom"/>
            <a:pathLst>
              <a:path w="11191" h="11169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0200" bIns="702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99" name="Google Shape;609;p11"/>
          <p:cNvGrpSpPr/>
          <p:nvPr/>
        </p:nvGrpSpPr>
        <p:grpSpPr>
          <a:xfrm>
            <a:off x="1775520" y="1441440"/>
            <a:ext cx="26640" cy="174600"/>
            <a:chOff x="1775520" y="1441440"/>
            <a:chExt cx="26640" cy="174600"/>
          </a:xfrm>
        </p:grpSpPr>
        <p:sp>
          <p:nvSpPr>
            <p:cNvPr id="100" name="Google Shape;610;p11"/>
            <p:cNvSpPr/>
            <p:nvPr/>
          </p:nvSpPr>
          <p:spPr>
            <a:xfrm rot="5400000">
              <a:off x="1775520" y="144144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01" name="Google Shape;611;p11"/>
            <p:cNvSpPr/>
            <p:nvPr/>
          </p:nvSpPr>
          <p:spPr>
            <a:xfrm rot="5400000">
              <a:off x="1775520" y="151524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02" name="Google Shape;612;p11"/>
            <p:cNvSpPr/>
            <p:nvPr/>
          </p:nvSpPr>
          <p:spPr>
            <a:xfrm rot="5400000">
              <a:off x="1775520" y="158940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103" name="Google Shape;613;p11"/>
          <p:cNvGrpSpPr/>
          <p:nvPr/>
        </p:nvGrpSpPr>
        <p:grpSpPr>
          <a:xfrm>
            <a:off x="1893960" y="4488120"/>
            <a:ext cx="26640" cy="174600"/>
            <a:chOff x="1893960" y="4488120"/>
            <a:chExt cx="26640" cy="174600"/>
          </a:xfrm>
        </p:grpSpPr>
        <p:sp>
          <p:nvSpPr>
            <p:cNvPr id="104" name="Google Shape;614;p11"/>
            <p:cNvSpPr/>
            <p:nvPr/>
          </p:nvSpPr>
          <p:spPr>
            <a:xfrm rot="5400000">
              <a:off x="1893960" y="448812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05" name="Google Shape;615;p11"/>
            <p:cNvSpPr/>
            <p:nvPr/>
          </p:nvSpPr>
          <p:spPr>
            <a:xfrm rot="5400000">
              <a:off x="1893960" y="456192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06" name="Google Shape;616;p11"/>
            <p:cNvSpPr/>
            <p:nvPr/>
          </p:nvSpPr>
          <p:spPr>
            <a:xfrm rot="5400000">
              <a:off x="1893960" y="463608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107" name="Google Shape;617;p11"/>
          <p:cNvGrpSpPr/>
          <p:nvPr/>
        </p:nvGrpSpPr>
        <p:grpSpPr>
          <a:xfrm>
            <a:off x="483120" y="4066920"/>
            <a:ext cx="26640" cy="174600"/>
            <a:chOff x="483120" y="4066920"/>
            <a:chExt cx="26640" cy="174600"/>
          </a:xfrm>
        </p:grpSpPr>
        <p:sp>
          <p:nvSpPr>
            <p:cNvPr id="108" name="Google Shape;618;p11"/>
            <p:cNvSpPr/>
            <p:nvPr/>
          </p:nvSpPr>
          <p:spPr>
            <a:xfrm rot="5400000">
              <a:off x="483120" y="406692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09" name="Google Shape;619;p11"/>
            <p:cNvSpPr/>
            <p:nvPr/>
          </p:nvSpPr>
          <p:spPr>
            <a:xfrm rot="5400000">
              <a:off x="483120" y="414072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10" name="Google Shape;620;p11"/>
            <p:cNvSpPr/>
            <p:nvPr/>
          </p:nvSpPr>
          <p:spPr>
            <a:xfrm rot="5400000">
              <a:off x="483120" y="421488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624400" y="2057400"/>
            <a:ext cx="3904200" cy="785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9600" b="0" strike="noStrike" spc="-1">
                <a:solidFill>
                  <a:schemeClr val="dk2"/>
                </a:solidFill>
                <a:latin typeface="Fjalla One"/>
                <a:ea typeface="Fjalla One"/>
              </a:rPr>
              <a:t>xx%</a:t>
            </a:r>
            <a:endParaRPr lang="fr-FR" sz="96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71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719000" y="338400"/>
            <a:ext cx="5577480" cy="594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18" name="Google Shape;645;p14"/>
          <p:cNvGrpSpPr/>
          <p:nvPr/>
        </p:nvGrpSpPr>
        <p:grpSpPr>
          <a:xfrm>
            <a:off x="262080" y="-1080"/>
            <a:ext cx="8550000" cy="3981240"/>
            <a:chOff x="262080" y="-1080"/>
            <a:chExt cx="8550000" cy="3981240"/>
          </a:xfrm>
        </p:grpSpPr>
        <p:cxnSp>
          <p:nvCxnSpPr>
            <p:cNvPr id="119" name="Google Shape;646;p14"/>
            <p:cNvCxnSpPr/>
            <p:nvPr/>
          </p:nvCxnSpPr>
          <p:spPr>
            <a:xfrm>
              <a:off x="515880" y="-1080"/>
              <a:ext cx="360" cy="3981600"/>
            </a:xfrm>
            <a:prstGeom prst="straightConnector1">
              <a:avLst/>
            </a:prstGeom>
            <a:ln w="9525">
              <a:solidFill>
                <a:srgbClr val="3D3D3D"/>
              </a:solidFill>
              <a:round/>
            </a:ln>
          </p:spPr>
        </p:cxnSp>
        <p:cxnSp>
          <p:nvCxnSpPr>
            <p:cNvPr id="120" name="Google Shape;647;p14"/>
            <p:cNvCxnSpPr/>
            <p:nvPr/>
          </p:nvCxnSpPr>
          <p:spPr>
            <a:xfrm>
              <a:off x="8665920" y="-1080"/>
              <a:ext cx="360" cy="1902240"/>
            </a:xfrm>
            <a:prstGeom prst="straightConnector1">
              <a:avLst/>
            </a:prstGeom>
            <a:ln w="9525">
              <a:solidFill>
                <a:srgbClr val="3D3D3D"/>
              </a:solidFill>
              <a:round/>
            </a:ln>
          </p:spPr>
        </p:cxnSp>
        <p:grpSp>
          <p:nvGrpSpPr>
            <p:cNvPr id="121" name="Google Shape;648;p14"/>
            <p:cNvGrpSpPr/>
            <p:nvPr/>
          </p:nvGrpSpPr>
          <p:grpSpPr>
            <a:xfrm>
              <a:off x="343440" y="3301200"/>
              <a:ext cx="344520" cy="344880"/>
              <a:chOff x="343440" y="3301200"/>
              <a:chExt cx="344520" cy="344880"/>
            </a:xfrm>
          </p:grpSpPr>
          <p:sp>
            <p:nvSpPr>
              <p:cNvPr id="122" name="Google Shape;649;p14"/>
              <p:cNvSpPr/>
              <p:nvPr/>
            </p:nvSpPr>
            <p:spPr>
              <a:xfrm rot="10800000">
                <a:off x="348840" y="3306960"/>
                <a:ext cx="333360" cy="333360"/>
              </a:xfrm>
              <a:custGeom>
                <a:avLst/>
                <a:gdLst>
                  <a:gd name="textAreaLeft" fmla="*/ 0 w 333360"/>
                  <a:gd name="textAreaRight" fmla="*/ 333720 w 333360"/>
                  <a:gd name="textAreaTop" fmla="*/ 0 h 333360"/>
                  <a:gd name="textAreaBottom" fmla="*/ 333720 h 333360"/>
                </a:gdLst>
                <a:ahLst/>
                <a:cxnLst/>
                <a:rect l="textAreaLeft" t="textAreaTop" r="textAreaRight" b="textAreaBottom"/>
                <a:pathLst>
                  <a:path w="11302" h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23" name="Google Shape;650;p14"/>
              <p:cNvSpPr/>
              <p:nvPr/>
            </p:nvSpPr>
            <p:spPr>
              <a:xfrm rot="10800000">
                <a:off x="343440" y="3301200"/>
                <a:ext cx="344520" cy="344880"/>
              </a:xfrm>
              <a:custGeom>
                <a:avLst/>
                <a:gdLst>
                  <a:gd name="textAreaLeft" fmla="*/ 0 w 344520"/>
                  <a:gd name="textAreaRight" fmla="*/ 344880 w 344520"/>
                  <a:gd name="textAreaTop" fmla="*/ 0 h 344880"/>
                  <a:gd name="textAreaBottom" fmla="*/ 345240 h 344880"/>
                </a:gdLst>
                <a:ahLst/>
                <a:cxnLst/>
                <a:rect l="textAreaLeft" t="textAreaTop" r="textAreaRight" b="textAreaBottom"/>
                <a:pathLst>
                  <a:path w="11681" h="11703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24" name="Google Shape;651;p14"/>
              <p:cNvSpPr/>
              <p:nvPr/>
            </p:nvSpPr>
            <p:spPr>
              <a:xfrm rot="10800000">
                <a:off x="422640" y="3380760"/>
                <a:ext cx="186480" cy="186480"/>
              </a:xfrm>
              <a:custGeom>
                <a:avLst/>
                <a:gdLst>
                  <a:gd name="textAreaLeft" fmla="*/ 0 w 186480"/>
                  <a:gd name="textAreaRight" fmla="*/ 186840 w 186480"/>
                  <a:gd name="textAreaTop" fmla="*/ 0 h 186480"/>
                  <a:gd name="textAreaBottom" fmla="*/ 186840 h 186480"/>
                </a:gdLst>
                <a:ahLst/>
                <a:cxnLst/>
                <a:rect l="textAreaLeft" t="textAreaTop" r="textAreaRight" b="textAreaBottom"/>
                <a:pathLst>
                  <a:path w="6331" h="6332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25" name="Google Shape;652;p14"/>
              <p:cNvSpPr/>
              <p:nvPr/>
            </p:nvSpPr>
            <p:spPr>
              <a:xfrm rot="10800000">
                <a:off x="416520" y="3375000"/>
                <a:ext cx="197640" cy="197640"/>
              </a:xfrm>
              <a:custGeom>
                <a:avLst/>
                <a:gdLst>
                  <a:gd name="textAreaLeft" fmla="*/ 0 w 197640"/>
                  <a:gd name="textAreaRight" fmla="*/ 198000 w 197640"/>
                  <a:gd name="textAreaTop" fmla="*/ 0 h 197640"/>
                  <a:gd name="textAreaBottom" fmla="*/ 198000 h 197640"/>
                </a:gdLst>
                <a:ahLst/>
                <a:cxnLst/>
                <a:rect l="textAreaLeft" t="textAreaTop" r="textAreaRight" b="textAreaBottom"/>
                <a:pathLst>
                  <a:path w="6710" h="6711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</p:grpSp>
        <p:grpSp>
          <p:nvGrpSpPr>
            <p:cNvPr id="126" name="Google Shape;653;p14"/>
            <p:cNvGrpSpPr/>
            <p:nvPr/>
          </p:nvGrpSpPr>
          <p:grpSpPr>
            <a:xfrm>
              <a:off x="8520480" y="714960"/>
              <a:ext cx="291600" cy="292320"/>
              <a:chOff x="8520480" y="714960"/>
              <a:chExt cx="291600" cy="292320"/>
            </a:xfrm>
          </p:grpSpPr>
          <p:sp>
            <p:nvSpPr>
              <p:cNvPr id="127" name="Google Shape;654;p14"/>
              <p:cNvSpPr/>
              <p:nvPr/>
            </p:nvSpPr>
            <p:spPr>
              <a:xfrm rot="10800000">
                <a:off x="8524800" y="720000"/>
                <a:ext cx="282240" cy="282240"/>
              </a:xfrm>
              <a:custGeom>
                <a:avLst/>
                <a:gdLst>
                  <a:gd name="textAreaLeft" fmla="*/ 0 w 282240"/>
                  <a:gd name="textAreaRight" fmla="*/ 282600 w 282240"/>
                  <a:gd name="textAreaTop" fmla="*/ 0 h 282240"/>
                  <a:gd name="textAreaBottom" fmla="*/ 282600 h 282240"/>
                </a:gdLst>
                <a:ahLst/>
                <a:cxnLst/>
                <a:rect l="textAreaLeft" t="textAreaTop" r="textAreaRight" b="textAreaBottom"/>
                <a:pathLst>
                  <a:path w="11302" h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28" name="Google Shape;655;p14"/>
              <p:cNvSpPr/>
              <p:nvPr/>
            </p:nvSpPr>
            <p:spPr>
              <a:xfrm rot="10800000">
                <a:off x="8520480" y="714960"/>
                <a:ext cx="291600" cy="292320"/>
              </a:xfrm>
              <a:custGeom>
                <a:avLst/>
                <a:gdLst>
                  <a:gd name="textAreaLeft" fmla="*/ 0 w 291600"/>
                  <a:gd name="textAreaRight" fmla="*/ 291960 w 291600"/>
                  <a:gd name="textAreaTop" fmla="*/ 0 h 292320"/>
                  <a:gd name="textAreaBottom" fmla="*/ 292680 h 292320"/>
                </a:gdLst>
                <a:ahLst/>
                <a:cxnLst/>
                <a:rect l="textAreaLeft" t="textAreaTop" r="textAreaRight" b="textAreaBottom"/>
                <a:pathLst>
                  <a:path w="11681" h="11703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29" name="Google Shape;656;p14"/>
              <p:cNvSpPr/>
              <p:nvPr/>
            </p:nvSpPr>
            <p:spPr>
              <a:xfrm rot="10800000">
                <a:off x="8587080" y="782280"/>
                <a:ext cx="158040" cy="158040"/>
              </a:xfrm>
              <a:custGeom>
                <a:avLst/>
                <a:gdLst>
                  <a:gd name="textAreaLeft" fmla="*/ 0 w 158040"/>
                  <a:gd name="textAreaRight" fmla="*/ 158400 w 158040"/>
                  <a:gd name="textAreaTop" fmla="*/ 0 h 158040"/>
                  <a:gd name="textAreaBottom" fmla="*/ 158400 h 158040"/>
                </a:gdLst>
                <a:ahLst/>
                <a:cxnLst/>
                <a:rect l="textAreaLeft" t="textAreaTop" r="textAreaRight" b="textAreaBottom"/>
                <a:pathLst>
                  <a:path w="6331" h="6332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79200" bIns="792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30" name="Google Shape;657;p14"/>
              <p:cNvSpPr/>
              <p:nvPr/>
            </p:nvSpPr>
            <p:spPr>
              <a:xfrm rot="10800000">
                <a:off x="8582040" y="777600"/>
                <a:ext cx="167400" cy="167400"/>
              </a:xfrm>
              <a:custGeom>
                <a:avLst/>
                <a:gdLst>
                  <a:gd name="textAreaLeft" fmla="*/ 0 w 167400"/>
                  <a:gd name="textAreaRight" fmla="*/ 167760 w 167400"/>
                  <a:gd name="textAreaTop" fmla="*/ 0 h 167400"/>
                  <a:gd name="textAreaBottom" fmla="*/ 167760 h 167400"/>
                </a:gdLst>
                <a:ahLst/>
                <a:cxnLst/>
                <a:rect l="textAreaLeft" t="textAreaTop" r="textAreaRight" b="textAreaBottom"/>
                <a:pathLst>
                  <a:path w="6710" h="6711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3880" bIns="8388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</p:grpSp>
        <p:grpSp>
          <p:nvGrpSpPr>
            <p:cNvPr id="131" name="Google Shape;658;p14"/>
            <p:cNvGrpSpPr/>
            <p:nvPr/>
          </p:nvGrpSpPr>
          <p:grpSpPr>
            <a:xfrm>
              <a:off x="262080" y="465480"/>
              <a:ext cx="507240" cy="507600"/>
              <a:chOff x="262080" y="465480"/>
              <a:chExt cx="507240" cy="507600"/>
            </a:xfrm>
          </p:grpSpPr>
          <p:sp>
            <p:nvSpPr>
              <p:cNvPr id="132" name="Google Shape;659;p14"/>
              <p:cNvSpPr/>
              <p:nvPr/>
            </p:nvSpPr>
            <p:spPr>
              <a:xfrm rot="10800000">
                <a:off x="266040" y="469800"/>
                <a:ext cx="499320" cy="498960"/>
              </a:xfrm>
              <a:custGeom>
                <a:avLst/>
                <a:gdLst>
                  <a:gd name="textAreaLeft" fmla="*/ 0 w 499320"/>
                  <a:gd name="textAreaRight" fmla="*/ 499680 w 499320"/>
                  <a:gd name="textAreaTop" fmla="*/ 0 h 498960"/>
                  <a:gd name="textAreaBottom" fmla="*/ 499320 h 498960"/>
                </a:gdLst>
                <a:ahLst/>
                <a:cxnLst/>
                <a:rect l="textAreaLeft" t="textAreaTop" r="textAreaRight" b="textAreaBottom"/>
                <a:pathLst>
                  <a:path w="22915" h="22893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33" name="Google Shape;660;p14"/>
              <p:cNvSpPr/>
              <p:nvPr/>
            </p:nvSpPr>
            <p:spPr>
              <a:xfrm rot="10800000">
                <a:off x="262080" y="465480"/>
                <a:ext cx="507240" cy="507600"/>
              </a:xfrm>
              <a:custGeom>
                <a:avLst/>
                <a:gdLst>
                  <a:gd name="textAreaLeft" fmla="*/ 0 w 507240"/>
                  <a:gd name="textAreaRight" fmla="*/ 507600 w 507240"/>
                  <a:gd name="textAreaTop" fmla="*/ 0 h 507600"/>
                  <a:gd name="textAreaBottom" fmla="*/ 507960 h 507600"/>
                </a:gdLst>
                <a:ahLst/>
                <a:cxnLst/>
                <a:rect l="textAreaLeft" t="textAreaTop" r="textAreaRight" b="textAreaBottom"/>
                <a:pathLst>
                  <a:path w="23272" h="23294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34" name="Google Shape;661;p14"/>
              <p:cNvSpPr/>
              <p:nvPr/>
            </p:nvSpPr>
            <p:spPr>
              <a:xfrm rot="10800000">
                <a:off x="329400" y="532800"/>
                <a:ext cx="372960" cy="372600"/>
              </a:xfrm>
              <a:custGeom>
                <a:avLst/>
                <a:gdLst>
                  <a:gd name="textAreaLeft" fmla="*/ 0 w 372960"/>
                  <a:gd name="textAreaRight" fmla="*/ 373320 w 372960"/>
                  <a:gd name="textAreaTop" fmla="*/ 0 h 372600"/>
                  <a:gd name="textAreaBottom" fmla="*/ 372960 h 372600"/>
                </a:gdLst>
                <a:ahLst/>
                <a:cxnLst/>
                <a:rect l="textAreaLeft" t="textAreaTop" r="textAreaRight" b="textAreaBottom"/>
                <a:pathLst>
                  <a:path w="17120" h="17097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35" name="Google Shape;662;p14"/>
              <p:cNvSpPr/>
              <p:nvPr/>
            </p:nvSpPr>
            <p:spPr>
              <a:xfrm rot="10800000">
                <a:off x="325080" y="528480"/>
                <a:ext cx="380880" cy="381240"/>
              </a:xfrm>
              <a:custGeom>
                <a:avLst/>
                <a:gdLst>
                  <a:gd name="textAreaLeft" fmla="*/ 0 w 380880"/>
                  <a:gd name="textAreaRight" fmla="*/ 381240 w 380880"/>
                  <a:gd name="textAreaTop" fmla="*/ 0 h 381240"/>
                  <a:gd name="textAreaBottom" fmla="*/ 381600 h 381240"/>
                </a:gdLst>
                <a:ahLst/>
                <a:cxnLst/>
                <a:rect l="textAreaLeft" t="textAreaTop" r="textAreaRight" b="textAreaBottom"/>
                <a:pathLst>
                  <a:path w="17477" h="17499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36" name="Google Shape;663;p14"/>
              <p:cNvSpPr/>
              <p:nvPr/>
            </p:nvSpPr>
            <p:spPr>
              <a:xfrm rot="10800000">
                <a:off x="398160" y="601560"/>
                <a:ext cx="235440" cy="235440"/>
              </a:xfrm>
              <a:custGeom>
                <a:avLst/>
                <a:gdLst>
                  <a:gd name="textAreaLeft" fmla="*/ 0 w 235440"/>
                  <a:gd name="textAreaRight" fmla="*/ 235800 w 235440"/>
                  <a:gd name="textAreaTop" fmla="*/ 0 h 235440"/>
                  <a:gd name="textAreaBottom" fmla="*/ 235800 h 235440"/>
                </a:gdLst>
                <a:ahLst/>
                <a:cxnLst/>
                <a:rect l="textAreaLeft" t="textAreaTop" r="textAreaRight" b="textAreaBottom"/>
                <a:pathLst>
                  <a:path w="10812" h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37" name="Google Shape;664;p14"/>
              <p:cNvSpPr/>
              <p:nvPr/>
            </p:nvSpPr>
            <p:spPr>
              <a:xfrm rot="10800000">
                <a:off x="393840" y="597600"/>
                <a:ext cx="243720" cy="243360"/>
              </a:xfrm>
              <a:custGeom>
                <a:avLst/>
                <a:gdLst>
                  <a:gd name="textAreaLeft" fmla="*/ 0 w 243720"/>
                  <a:gd name="textAreaRight" fmla="*/ 244080 w 243720"/>
                  <a:gd name="textAreaTop" fmla="*/ 0 h 243360"/>
                  <a:gd name="textAreaBottom" fmla="*/ 243720 h 243360"/>
                </a:gdLst>
                <a:ahLst/>
                <a:cxnLst/>
                <a:rect l="textAreaLeft" t="textAreaTop" r="textAreaRight" b="textAreaBottom"/>
                <a:pathLst>
                  <a:path w="11191" h="11169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1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3090600" y="338400"/>
            <a:ext cx="2962440" cy="575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cxnSp>
        <p:nvCxnSpPr>
          <p:cNvPr id="218" name="Google Shape;774;p17"/>
          <p:cNvCxnSpPr/>
          <p:nvPr/>
        </p:nvCxnSpPr>
        <p:spPr>
          <a:xfrm>
            <a:off x="2904120" y="4512960"/>
            <a:ext cx="1133280" cy="306720"/>
          </a:xfrm>
          <a:prstGeom prst="straightConnector1">
            <a:avLst/>
          </a:prstGeom>
          <a:ln w="9525">
            <a:solidFill>
              <a:srgbClr val="3D3D3D"/>
            </a:solidFill>
            <a:round/>
          </a:ln>
        </p:spPr>
      </p:cxnSp>
      <p:cxnSp>
        <p:nvCxnSpPr>
          <p:cNvPr id="219" name="Google Shape;775;p17"/>
          <p:cNvCxnSpPr/>
          <p:nvPr/>
        </p:nvCxnSpPr>
        <p:spPr>
          <a:xfrm flipV="1">
            <a:off x="1562040" y="4492080"/>
            <a:ext cx="1342440" cy="315720"/>
          </a:xfrm>
          <a:prstGeom prst="straightConnector1">
            <a:avLst/>
          </a:prstGeom>
          <a:ln w="9525">
            <a:solidFill>
              <a:srgbClr val="3D3D3D"/>
            </a:solidFill>
            <a:round/>
          </a:ln>
        </p:spPr>
      </p:cxnSp>
      <p:cxnSp>
        <p:nvCxnSpPr>
          <p:cNvPr id="220" name="Google Shape;776;p17"/>
          <p:cNvCxnSpPr/>
          <p:nvPr/>
        </p:nvCxnSpPr>
        <p:spPr>
          <a:xfrm>
            <a:off x="259200" y="4407840"/>
            <a:ext cx="1332360" cy="392400"/>
          </a:xfrm>
          <a:prstGeom prst="straightConnector1">
            <a:avLst/>
          </a:prstGeom>
          <a:ln w="9525">
            <a:solidFill>
              <a:srgbClr val="3D3D3D"/>
            </a:solidFill>
            <a:round/>
          </a:ln>
        </p:spPr>
      </p:cxnSp>
      <p:cxnSp>
        <p:nvCxnSpPr>
          <p:cNvPr id="221" name="Google Shape;777;p17"/>
          <p:cNvCxnSpPr/>
          <p:nvPr/>
        </p:nvCxnSpPr>
        <p:spPr>
          <a:xfrm>
            <a:off x="-6840" y="3993480"/>
            <a:ext cx="273960" cy="407520"/>
          </a:xfrm>
          <a:prstGeom prst="straightConnector1">
            <a:avLst/>
          </a:prstGeom>
          <a:ln w="9525">
            <a:solidFill>
              <a:srgbClr val="3D3D3D"/>
            </a:solidFill>
            <a:round/>
          </a:ln>
        </p:spPr>
      </p:cxnSp>
      <p:grpSp>
        <p:nvGrpSpPr>
          <p:cNvPr id="222" name="Google Shape;778;p17"/>
          <p:cNvGrpSpPr/>
          <p:nvPr/>
        </p:nvGrpSpPr>
        <p:grpSpPr>
          <a:xfrm>
            <a:off x="1278000" y="4512960"/>
            <a:ext cx="581400" cy="582120"/>
            <a:chOff x="1278000" y="4512960"/>
            <a:chExt cx="581400" cy="582120"/>
          </a:xfrm>
        </p:grpSpPr>
        <p:sp>
          <p:nvSpPr>
            <p:cNvPr id="223" name="Google Shape;779;p17"/>
            <p:cNvSpPr/>
            <p:nvPr/>
          </p:nvSpPr>
          <p:spPr>
            <a:xfrm flipH="1">
              <a:off x="1282680" y="4518000"/>
              <a:ext cx="572400" cy="572040"/>
            </a:xfrm>
            <a:custGeom>
              <a:avLst/>
              <a:gdLst>
                <a:gd name="textAreaLeft" fmla="*/ 360 w 572400"/>
                <a:gd name="textAreaRight" fmla="*/ 573120 w 572400"/>
                <a:gd name="textAreaTop" fmla="*/ 0 h 572040"/>
                <a:gd name="textAreaBottom" fmla="*/ 572400 h 572040"/>
              </a:gdLst>
              <a:ahLst/>
              <a:cxnLst/>
              <a:rect l="textAreaLeft" t="textAreaTop" r="textAreaRight" b="textAreaBottom"/>
              <a:pathLst>
                <a:path w="22915" h="22893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24" name="Google Shape;780;p17"/>
            <p:cNvSpPr/>
            <p:nvPr/>
          </p:nvSpPr>
          <p:spPr>
            <a:xfrm flipH="1">
              <a:off x="1277640" y="4512960"/>
              <a:ext cx="581400" cy="582120"/>
            </a:xfrm>
            <a:custGeom>
              <a:avLst/>
              <a:gdLst>
                <a:gd name="textAreaLeft" fmla="*/ -360 w 581400"/>
                <a:gd name="textAreaRight" fmla="*/ 581400 w 581400"/>
                <a:gd name="textAreaTop" fmla="*/ 0 h 582120"/>
                <a:gd name="textAreaBottom" fmla="*/ 582480 h 582120"/>
              </a:gdLst>
              <a:ahLst/>
              <a:cxnLst/>
              <a:rect l="textAreaLeft" t="textAreaTop" r="textAreaRight" b="textAreaBottom"/>
              <a:pathLst>
                <a:path w="23272" h="23294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25" name="Google Shape;781;p17"/>
            <p:cNvSpPr/>
            <p:nvPr/>
          </p:nvSpPr>
          <p:spPr>
            <a:xfrm flipH="1">
              <a:off x="1355400" y="4590720"/>
              <a:ext cx="427680" cy="426960"/>
            </a:xfrm>
            <a:custGeom>
              <a:avLst/>
              <a:gdLst>
                <a:gd name="textAreaLeft" fmla="*/ 360 w 427680"/>
                <a:gd name="textAreaRight" fmla="*/ 428400 w 427680"/>
                <a:gd name="textAreaTop" fmla="*/ 0 h 426960"/>
                <a:gd name="textAreaBottom" fmla="*/ 427320 h 426960"/>
              </a:gdLst>
              <a:ahLst/>
              <a:cxnLst/>
              <a:rect l="textAreaLeft" t="textAreaTop" r="textAreaRight" b="textAreaBottom"/>
              <a:pathLst>
                <a:path w="17120" h="17097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26" name="Google Shape;782;p17"/>
            <p:cNvSpPr/>
            <p:nvPr/>
          </p:nvSpPr>
          <p:spPr>
            <a:xfrm flipH="1">
              <a:off x="1350000" y="4585680"/>
              <a:ext cx="436680" cy="437040"/>
            </a:xfrm>
            <a:custGeom>
              <a:avLst/>
              <a:gdLst>
                <a:gd name="textAreaLeft" fmla="*/ -360 w 436680"/>
                <a:gd name="textAreaRight" fmla="*/ 436680 w 436680"/>
                <a:gd name="textAreaTop" fmla="*/ 0 h 437040"/>
                <a:gd name="textAreaBottom" fmla="*/ 437400 h 437040"/>
              </a:gdLst>
              <a:ahLst/>
              <a:cxnLst/>
              <a:rect l="textAreaLeft" t="textAreaTop" r="textAreaRight" b="textAreaBottom"/>
              <a:pathLst>
                <a:path w="17477" h="17499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27" name="Google Shape;783;p17"/>
            <p:cNvSpPr/>
            <p:nvPr/>
          </p:nvSpPr>
          <p:spPr>
            <a:xfrm flipH="1">
              <a:off x="1434240" y="4669200"/>
              <a:ext cx="270000" cy="270000"/>
            </a:xfrm>
            <a:custGeom>
              <a:avLst/>
              <a:gdLst>
                <a:gd name="textAreaLeft" fmla="*/ 360 w 270000"/>
                <a:gd name="textAreaRight" fmla="*/ 270720 w 270000"/>
                <a:gd name="textAreaTop" fmla="*/ 0 h 270000"/>
                <a:gd name="textAreaBottom" fmla="*/ 270360 h 270000"/>
              </a:gdLst>
              <a:ahLst/>
              <a:cxnLst/>
              <a:rect l="textAreaLeft" t="textAreaTop" r="textAreaRight" b="textAreaBottom"/>
              <a:pathLst>
                <a:path w="10812" h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28" name="Google Shape;784;p17"/>
            <p:cNvSpPr/>
            <p:nvPr/>
          </p:nvSpPr>
          <p:spPr>
            <a:xfrm flipH="1">
              <a:off x="1429200" y="4664520"/>
              <a:ext cx="279360" cy="279000"/>
            </a:xfrm>
            <a:custGeom>
              <a:avLst/>
              <a:gdLst>
                <a:gd name="textAreaLeft" fmla="*/ 360 w 279360"/>
                <a:gd name="textAreaRight" fmla="*/ 280080 w 279360"/>
                <a:gd name="textAreaTop" fmla="*/ 0 h 279000"/>
                <a:gd name="textAreaBottom" fmla="*/ 279360 h 279000"/>
              </a:gdLst>
              <a:ahLst/>
              <a:cxnLst/>
              <a:rect l="textAreaLeft" t="textAreaTop" r="textAreaRight" b="textAreaBottom"/>
              <a:pathLst>
                <a:path w="11191" h="11169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229" name="Google Shape;785;p17"/>
          <p:cNvGrpSpPr/>
          <p:nvPr/>
        </p:nvGrpSpPr>
        <p:grpSpPr>
          <a:xfrm>
            <a:off x="2747520" y="4340520"/>
            <a:ext cx="291600" cy="292320"/>
            <a:chOff x="2747520" y="4340520"/>
            <a:chExt cx="291600" cy="292320"/>
          </a:xfrm>
        </p:grpSpPr>
        <p:sp>
          <p:nvSpPr>
            <p:cNvPr id="230" name="Google Shape;786;p17"/>
            <p:cNvSpPr/>
            <p:nvPr/>
          </p:nvSpPr>
          <p:spPr>
            <a:xfrm flipH="1">
              <a:off x="2752200" y="4345560"/>
              <a:ext cx="282240" cy="282240"/>
            </a:xfrm>
            <a:custGeom>
              <a:avLst/>
              <a:gdLst>
                <a:gd name="textAreaLeft" fmla="*/ 360 w 282240"/>
                <a:gd name="textAreaRight" fmla="*/ 282960 w 282240"/>
                <a:gd name="textAreaTop" fmla="*/ 0 h 282240"/>
                <a:gd name="textAreaBottom" fmla="*/ 282600 h 282240"/>
              </a:gdLst>
              <a:ahLst/>
              <a:cxnLst/>
              <a:rect l="textAreaLeft" t="textAreaTop" r="textAreaRight" b="textAreaBottom"/>
              <a:pathLst>
                <a:path w="11302" h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31" name="Google Shape;787;p17"/>
            <p:cNvSpPr/>
            <p:nvPr/>
          </p:nvSpPr>
          <p:spPr>
            <a:xfrm flipH="1">
              <a:off x="2747520" y="4340520"/>
              <a:ext cx="291600" cy="292320"/>
            </a:xfrm>
            <a:custGeom>
              <a:avLst/>
              <a:gdLst>
                <a:gd name="textAreaLeft" fmla="*/ 360 w 291600"/>
                <a:gd name="textAreaRight" fmla="*/ 292320 w 291600"/>
                <a:gd name="textAreaTop" fmla="*/ 0 h 292320"/>
                <a:gd name="textAreaBottom" fmla="*/ 292680 h 292320"/>
              </a:gdLst>
              <a:ahLst/>
              <a:cxnLst/>
              <a:rect l="textAreaLeft" t="textAreaTop" r="textAreaRight" b="textAreaBottom"/>
              <a:pathLst>
                <a:path w="11681" h="11703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32" name="Google Shape;788;p17"/>
            <p:cNvSpPr/>
            <p:nvPr/>
          </p:nvSpPr>
          <p:spPr>
            <a:xfrm flipH="1">
              <a:off x="2813760" y="4407480"/>
              <a:ext cx="158040" cy="158040"/>
            </a:xfrm>
            <a:custGeom>
              <a:avLst/>
              <a:gdLst>
                <a:gd name="textAreaLeft" fmla="*/ -360 w 158040"/>
                <a:gd name="textAreaRight" fmla="*/ 158040 w 158040"/>
                <a:gd name="textAreaTop" fmla="*/ 0 h 158040"/>
                <a:gd name="textAreaBottom" fmla="*/ 158400 h 158040"/>
              </a:gdLst>
              <a:ahLst/>
              <a:cxnLst/>
              <a:rect l="textAreaLeft" t="textAreaTop" r="textAreaRight" b="textAreaBottom"/>
              <a:pathLst>
                <a:path w="6331" h="6332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9200" bIns="792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33" name="Google Shape;789;p17"/>
            <p:cNvSpPr/>
            <p:nvPr/>
          </p:nvSpPr>
          <p:spPr>
            <a:xfrm flipH="1">
              <a:off x="2808720" y="4402800"/>
              <a:ext cx="167400" cy="167400"/>
            </a:xfrm>
            <a:custGeom>
              <a:avLst/>
              <a:gdLst>
                <a:gd name="textAreaLeft" fmla="*/ -360 w 167400"/>
                <a:gd name="textAreaRight" fmla="*/ 167400 w 167400"/>
                <a:gd name="textAreaTop" fmla="*/ 0 h 167400"/>
                <a:gd name="textAreaBottom" fmla="*/ 167760 h 167400"/>
              </a:gdLst>
              <a:ahLst/>
              <a:cxnLst/>
              <a:rect l="textAreaLeft" t="textAreaTop" r="textAreaRight" b="textAreaBottom"/>
              <a:pathLst>
                <a:path w="6710" h="6711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3880" bIns="83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234" name="Google Shape;790;p17"/>
          <p:cNvGrpSpPr/>
          <p:nvPr/>
        </p:nvGrpSpPr>
        <p:grpSpPr>
          <a:xfrm>
            <a:off x="171000" y="4314960"/>
            <a:ext cx="174600" cy="174600"/>
            <a:chOff x="171000" y="4314960"/>
            <a:chExt cx="174600" cy="174600"/>
          </a:xfrm>
        </p:grpSpPr>
        <p:sp>
          <p:nvSpPr>
            <p:cNvPr id="235" name="Google Shape;791;p17"/>
            <p:cNvSpPr/>
            <p:nvPr/>
          </p:nvSpPr>
          <p:spPr>
            <a:xfrm flipH="1">
              <a:off x="175680" y="4320000"/>
              <a:ext cx="165600" cy="165240"/>
            </a:xfrm>
            <a:custGeom>
              <a:avLst/>
              <a:gdLst>
                <a:gd name="textAreaLeft" fmla="*/ 360 w 165600"/>
                <a:gd name="textAreaRight" fmla="*/ 166320 w 165600"/>
                <a:gd name="textAreaTop" fmla="*/ 0 h 165240"/>
                <a:gd name="textAreaBottom" fmla="*/ 165600 h 165240"/>
              </a:gdLst>
              <a:ahLst/>
              <a:cxnLst/>
              <a:rect l="textAreaLeft" t="textAreaTop" r="textAreaRight" b="textAreaBottom"/>
              <a:pathLst>
                <a:path w="6644" h="6621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2800" bIns="828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36" name="Google Shape;792;p17"/>
            <p:cNvSpPr/>
            <p:nvPr/>
          </p:nvSpPr>
          <p:spPr>
            <a:xfrm flipH="1">
              <a:off x="170640" y="4314960"/>
              <a:ext cx="174600" cy="174600"/>
            </a:xfrm>
            <a:custGeom>
              <a:avLst/>
              <a:gdLst>
                <a:gd name="textAreaLeft" fmla="*/ -360 w 174600"/>
                <a:gd name="textAreaRight" fmla="*/ 174600 w 174600"/>
                <a:gd name="textAreaTop" fmla="*/ 0 h 174600"/>
                <a:gd name="textAreaBottom" fmla="*/ 174960 h 174600"/>
              </a:gdLst>
              <a:ahLst/>
              <a:cxnLst/>
              <a:rect l="textAreaLeft" t="textAreaTop" r="textAreaRight" b="textAreaBottom"/>
              <a:pathLst>
                <a:path w="7000" h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7480" bIns="874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37" name="Google Shape;793;p17"/>
            <p:cNvSpPr/>
            <p:nvPr/>
          </p:nvSpPr>
          <p:spPr>
            <a:xfrm flipH="1">
              <a:off x="212400" y="4356360"/>
              <a:ext cx="92160" cy="92880"/>
            </a:xfrm>
            <a:custGeom>
              <a:avLst/>
              <a:gdLst>
                <a:gd name="textAreaLeft" fmla="*/ 360 w 92160"/>
                <a:gd name="textAreaRight" fmla="*/ 92880 w 92160"/>
                <a:gd name="textAreaTop" fmla="*/ 0 h 92880"/>
                <a:gd name="textAreaBottom" fmla="*/ 93240 h 92880"/>
              </a:gdLst>
              <a:ahLst/>
              <a:cxnLst/>
              <a:rect l="textAreaLeft" t="textAreaTop" r="textAreaRight" b="textAreaBottom"/>
              <a:pathLst>
                <a:path w="3702" h="3723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440" bIns="46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38" name="Google Shape;794;p17"/>
            <p:cNvSpPr/>
            <p:nvPr/>
          </p:nvSpPr>
          <p:spPr>
            <a:xfrm flipH="1">
              <a:off x="207360" y="4351680"/>
              <a:ext cx="102240" cy="101520"/>
            </a:xfrm>
            <a:custGeom>
              <a:avLst/>
              <a:gdLst>
                <a:gd name="textAreaLeft" fmla="*/ 360 w 102240"/>
                <a:gd name="textAreaRight" fmla="*/ 102960 w 102240"/>
                <a:gd name="textAreaTop" fmla="*/ 0 h 101520"/>
                <a:gd name="textAreaBottom" fmla="*/ 101880 h 101520"/>
              </a:gdLst>
              <a:ahLst/>
              <a:cxnLst/>
              <a:rect l="textAreaLeft" t="textAreaTop" r="textAreaRight" b="textAreaBottom"/>
              <a:pathLst>
                <a:path w="4102" h="408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0760" bIns="5076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239" name="Google Shape;795;p17"/>
          <p:cNvGrpSpPr/>
          <p:nvPr/>
        </p:nvGrpSpPr>
        <p:grpSpPr>
          <a:xfrm>
            <a:off x="3872880" y="4657680"/>
            <a:ext cx="292680" cy="293040"/>
            <a:chOff x="3872880" y="4657680"/>
            <a:chExt cx="292680" cy="293040"/>
          </a:xfrm>
        </p:grpSpPr>
        <p:sp>
          <p:nvSpPr>
            <p:cNvPr id="240" name="Google Shape;796;p17"/>
            <p:cNvSpPr/>
            <p:nvPr/>
          </p:nvSpPr>
          <p:spPr>
            <a:xfrm flipH="1">
              <a:off x="3874680" y="4660200"/>
              <a:ext cx="288360" cy="288000"/>
            </a:xfrm>
            <a:custGeom>
              <a:avLst/>
              <a:gdLst>
                <a:gd name="textAreaLeft" fmla="*/ -360 w 288360"/>
                <a:gd name="textAreaRight" fmla="*/ 288360 w 288360"/>
                <a:gd name="textAreaTop" fmla="*/ 0 h 288000"/>
                <a:gd name="textAreaBottom" fmla="*/ 288360 h 288000"/>
              </a:gdLst>
              <a:ahLst/>
              <a:cxnLst/>
              <a:rect l="textAreaLeft" t="textAreaTop" r="textAreaRight" b="textAreaBottom"/>
              <a:pathLst>
                <a:path w="22915" h="22893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41" name="Google Shape;797;p17"/>
            <p:cNvSpPr/>
            <p:nvPr/>
          </p:nvSpPr>
          <p:spPr>
            <a:xfrm flipH="1">
              <a:off x="3872520" y="4657680"/>
              <a:ext cx="292680" cy="293040"/>
            </a:xfrm>
            <a:custGeom>
              <a:avLst/>
              <a:gdLst>
                <a:gd name="textAreaLeft" fmla="*/ -360 w 292680"/>
                <a:gd name="textAreaRight" fmla="*/ 292680 w 292680"/>
                <a:gd name="textAreaTop" fmla="*/ 0 h 293040"/>
                <a:gd name="textAreaBottom" fmla="*/ 293400 h 293040"/>
              </a:gdLst>
              <a:ahLst/>
              <a:cxnLst/>
              <a:rect l="textAreaLeft" t="textAreaTop" r="textAreaRight" b="textAreaBottom"/>
              <a:pathLst>
                <a:path w="23272" h="23294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42" name="Google Shape;798;p17"/>
            <p:cNvSpPr/>
            <p:nvPr/>
          </p:nvSpPr>
          <p:spPr>
            <a:xfrm flipH="1">
              <a:off x="3911760" y="4696560"/>
              <a:ext cx="215280" cy="214920"/>
            </a:xfrm>
            <a:custGeom>
              <a:avLst/>
              <a:gdLst>
                <a:gd name="textAreaLeft" fmla="*/ 360 w 215280"/>
                <a:gd name="textAreaRight" fmla="*/ 216000 w 215280"/>
                <a:gd name="textAreaTop" fmla="*/ 0 h 214920"/>
                <a:gd name="textAreaBottom" fmla="*/ 215280 h 214920"/>
              </a:gdLst>
              <a:ahLst/>
              <a:cxnLst/>
              <a:rect l="textAreaLeft" t="textAreaTop" r="textAreaRight" b="textAreaBottom"/>
              <a:pathLst>
                <a:path w="17120" h="17097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43" name="Google Shape;799;p17"/>
            <p:cNvSpPr/>
            <p:nvPr/>
          </p:nvSpPr>
          <p:spPr>
            <a:xfrm flipH="1">
              <a:off x="3909600" y="4694040"/>
              <a:ext cx="219600" cy="219960"/>
            </a:xfrm>
            <a:custGeom>
              <a:avLst/>
              <a:gdLst>
                <a:gd name="textAreaLeft" fmla="*/ 360 w 219600"/>
                <a:gd name="textAreaRight" fmla="*/ 220320 w 219600"/>
                <a:gd name="textAreaTop" fmla="*/ 0 h 219960"/>
                <a:gd name="textAreaBottom" fmla="*/ 220320 h 219960"/>
              </a:gdLst>
              <a:ahLst/>
              <a:cxnLst/>
              <a:rect l="textAreaLeft" t="textAreaTop" r="textAreaRight" b="textAreaBottom"/>
              <a:pathLst>
                <a:path w="17477" h="17499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44" name="Google Shape;800;p17"/>
            <p:cNvSpPr/>
            <p:nvPr/>
          </p:nvSpPr>
          <p:spPr>
            <a:xfrm flipH="1">
              <a:off x="3951000" y="4736160"/>
              <a:ext cx="135720" cy="135720"/>
            </a:xfrm>
            <a:custGeom>
              <a:avLst/>
              <a:gdLst>
                <a:gd name="textAreaLeft" fmla="*/ -360 w 135720"/>
                <a:gd name="textAreaRight" fmla="*/ 135720 w 135720"/>
                <a:gd name="textAreaTop" fmla="*/ 0 h 135720"/>
                <a:gd name="textAreaBottom" fmla="*/ 136080 h 135720"/>
              </a:gdLst>
              <a:ahLst/>
              <a:cxnLst/>
              <a:rect l="textAreaLeft" t="textAreaTop" r="textAreaRight" b="textAreaBottom"/>
              <a:pathLst>
                <a:path w="10812" h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8040" bIns="680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45" name="Google Shape;801;p17"/>
            <p:cNvSpPr/>
            <p:nvPr/>
          </p:nvSpPr>
          <p:spPr>
            <a:xfrm flipH="1">
              <a:off x="3948480" y="4734000"/>
              <a:ext cx="140760" cy="140400"/>
            </a:xfrm>
            <a:custGeom>
              <a:avLst/>
              <a:gdLst>
                <a:gd name="textAreaLeft" fmla="*/ -360 w 140760"/>
                <a:gd name="textAreaRight" fmla="*/ 140760 w 140760"/>
                <a:gd name="textAreaTop" fmla="*/ 0 h 140400"/>
                <a:gd name="textAreaBottom" fmla="*/ 140760 h 140400"/>
              </a:gdLst>
              <a:ahLst/>
              <a:cxnLst/>
              <a:rect l="textAreaLeft" t="textAreaTop" r="textAreaRight" b="textAreaBottom"/>
              <a:pathLst>
                <a:path w="11191" h="11169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0200" bIns="702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246" name="Google Shape;802;p17"/>
          <p:cNvGrpSpPr/>
          <p:nvPr/>
        </p:nvGrpSpPr>
        <p:grpSpPr>
          <a:xfrm>
            <a:off x="242280" y="4142520"/>
            <a:ext cx="174600" cy="26640"/>
            <a:chOff x="242280" y="4142520"/>
            <a:chExt cx="174600" cy="26640"/>
          </a:xfrm>
        </p:grpSpPr>
        <p:sp>
          <p:nvSpPr>
            <p:cNvPr id="247" name="Google Shape;803;p17"/>
            <p:cNvSpPr/>
            <p:nvPr/>
          </p:nvSpPr>
          <p:spPr>
            <a:xfrm flipH="1">
              <a:off x="390240" y="414252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48" name="Google Shape;804;p17"/>
            <p:cNvSpPr/>
            <p:nvPr/>
          </p:nvSpPr>
          <p:spPr>
            <a:xfrm flipH="1">
              <a:off x="316440" y="414252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49" name="Google Shape;805;p17"/>
            <p:cNvSpPr/>
            <p:nvPr/>
          </p:nvSpPr>
          <p:spPr>
            <a:xfrm flipH="1">
              <a:off x="242280" y="414252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cxnSp>
        <p:nvCxnSpPr>
          <p:cNvPr id="250" name="Google Shape;806;p17"/>
          <p:cNvCxnSpPr/>
          <p:nvPr/>
        </p:nvCxnSpPr>
        <p:spPr>
          <a:xfrm flipH="1" flipV="1">
            <a:off x="5994720" y="226440"/>
            <a:ext cx="1505160" cy="225000"/>
          </a:xfrm>
          <a:prstGeom prst="straightConnector1">
            <a:avLst/>
          </a:prstGeom>
          <a:ln w="9525">
            <a:solidFill>
              <a:srgbClr val="3D3D3D"/>
            </a:solidFill>
            <a:round/>
          </a:ln>
        </p:spPr>
      </p:cxnSp>
      <p:cxnSp>
        <p:nvCxnSpPr>
          <p:cNvPr id="251" name="Google Shape;807;p17"/>
          <p:cNvCxnSpPr/>
          <p:nvPr/>
        </p:nvCxnSpPr>
        <p:spPr>
          <a:xfrm flipH="1" flipV="1">
            <a:off x="7512840" y="457560"/>
            <a:ext cx="829800" cy="743760"/>
          </a:xfrm>
          <a:prstGeom prst="straightConnector1">
            <a:avLst/>
          </a:prstGeom>
          <a:ln w="9525">
            <a:solidFill>
              <a:srgbClr val="3D3D3D"/>
            </a:solidFill>
            <a:round/>
          </a:ln>
        </p:spPr>
      </p:cxnSp>
      <p:cxnSp>
        <p:nvCxnSpPr>
          <p:cNvPr id="252" name="Google Shape;808;p17"/>
          <p:cNvCxnSpPr/>
          <p:nvPr/>
        </p:nvCxnSpPr>
        <p:spPr>
          <a:xfrm flipH="1">
            <a:off x="8348760" y="-6480"/>
            <a:ext cx="797040" cy="1188000"/>
          </a:xfrm>
          <a:prstGeom prst="straightConnector1">
            <a:avLst/>
          </a:prstGeom>
          <a:ln w="9525">
            <a:solidFill>
              <a:srgbClr val="3D3D3D"/>
            </a:solidFill>
            <a:round/>
          </a:ln>
        </p:spPr>
      </p:cxnSp>
      <p:grpSp>
        <p:nvGrpSpPr>
          <p:cNvPr id="253" name="Google Shape;809;p17"/>
          <p:cNvGrpSpPr/>
          <p:nvPr/>
        </p:nvGrpSpPr>
        <p:grpSpPr>
          <a:xfrm>
            <a:off x="8064360" y="1040400"/>
            <a:ext cx="581400" cy="582120"/>
            <a:chOff x="8064360" y="1040400"/>
            <a:chExt cx="581400" cy="582120"/>
          </a:xfrm>
        </p:grpSpPr>
        <p:sp>
          <p:nvSpPr>
            <p:cNvPr id="254" name="Google Shape;810;p17"/>
            <p:cNvSpPr/>
            <p:nvPr/>
          </p:nvSpPr>
          <p:spPr>
            <a:xfrm>
              <a:off x="8068680" y="1045440"/>
              <a:ext cx="572400" cy="572040"/>
            </a:xfrm>
            <a:custGeom>
              <a:avLst/>
              <a:gdLst>
                <a:gd name="textAreaLeft" fmla="*/ 0 w 572400"/>
                <a:gd name="textAreaRight" fmla="*/ 572760 w 572400"/>
                <a:gd name="textAreaTop" fmla="*/ 0 h 572040"/>
                <a:gd name="textAreaBottom" fmla="*/ 572400 h 572040"/>
              </a:gdLst>
              <a:ahLst/>
              <a:cxnLst/>
              <a:rect l="textAreaLeft" t="textAreaTop" r="textAreaRight" b="textAreaBottom"/>
              <a:pathLst>
                <a:path w="22915" h="22893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55" name="Google Shape;811;p17"/>
            <p:cNvSpPr/>
            <p:nvPr/>
          </p:nvSpPr>
          <p:spPr>
            <a:xfrm>
              <a:off x="8064360" y="1040400"/>
              <a:ext cx="581400" cy="582120"/>
            </a:xfrm>
            <a:custGeom>
              <a:avLst/>
              <a:gdLst>
                <a:gd name="textAreaLeft" fmla="*/ 0 w 581400"/>
                <a:gd name="textAreaRight" fmla="*/ 581760 w 581400"/>
                <a:gd name="textAreaTop" fmla="*/ 0 h 582120"/>
                <a:gd name="textAreaBottom" fmla="*/ 582480 h 582120"/>
              </a:gdLst>
              <a:ahLst/>
              <a:cxnLst/>
              <a:rect l="textAreaLeft" t="textAreaTop" r="textAreaRight" b="textAreaBottom"/>
              <a:pathLst>
                <a:path w="23272" h="23294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56" name="Google Shape;812;p17"/>
            <p:cNvSpPr/>
            <p:nvPr/>
          </p:nvSpPr>
          <p:spPr>
            <a:xfrm>
              <a:off x="8141040" y="1117800"/>
              <a:ext cx="427680" cy="426960"/>
            </a:xfrm>
            <a:custGeom>
              <a:avLst/>
              <a:gdLst>
                <a:gd name="textAreaLeft" fmla="*/ 0 w 427680"/>
                <a:gd name="textAreaRight" fmla="*/ 428040 w 427680"/>
                <a:gd name="textAreaTop" fmla="*/ 0 h 426960"/>
                <a:gd name="textAreaBottom" fmla="*/ 427320 h 426960"/>
              </a:gdLst>
              <a:ahLst/>
              <a:cxnLst/>
              <a:rect l="textAreaLeft" t="textAreaTop" r="textAreaRight" b="textAreaBottom"/>
              <a:pathLst>
                <a:path w="17120" h="17097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57" name="Google Shape;813;p17"/>
            <p:cNvSpPr/>
            <p:nvPr/>
          </p:nvSpPr>
          <p:spPr>
            <a:xfrm>
              <a:off x="8136720" y="1112760"/>
              <a:ext cx="436680" cy="437040"/>
            </a:xfrm>
            <a:custGeom>
              <a:avLst/>
              <a:gdLst>
                <a:gd name="textAreaLeft" fmla="*/ 0 w 436680"/>
                <a:gd name="textAreaRight" fmla="*/ 437040 w 436680"/>
                <a:gd name="textAreaTop" fmla="*/ 0 h 437040"/>
                <a:gd name="textAreaBottom" fmla="*/ 437400 h 437040"/>
              </a:gdLst>
              <a:ahLst/>
              <a:cxnLst/>
              <a:rect l="textAreaLeft" t="textAreaTop" r="textAreaRight" b="textAreaBottom"/>
              <a:pathLst>
                <a:path w="17477" h="17499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58" name="Google Shape;814;p17"/>
            <p:cNvSpPr/>
            <p:nvPr/>
          </p:nvSpPr>
          <p:spPr>
            <a:xfrm>
              <a:off x="8219880" y="1196280"/>
              <a:ext cx="270000" cy="270000"/>
            </a:xfrm>
            <a:custGeom>
              <a:avLst/>
              <a:gdLst>
                <a:gd name="textAreaLeft" fmla="*/ 0 w 270000"/>
                <a:gd name="textAreaRight" fmla="*/ 270360 w 270000"/>
                <a:gd name="textAreaTop" fmla="*/ 0 h 270000"/>
                <a:gd name="textAreaBottom" fmla="*/ 270360 h 270000"/>
              </a:gdLst>
              <a:ahLst/>
              <a:cxnLst/>
              <a:rect l="textAreaLeft" t="textAreaTop" r="textAreaRight" b="textAreaBottom"/>
              <a:pathLst>
                <a:path w="10812" h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59" name="Google Shape;815;p17"/>
            <p:cNvSpPr/>
            <p:nvPr/>
          </p:nvSpPr>
          <p:spPr>
            <a:xfrm>
              <a:off x="8215200" y="1191960"/>
              <a:ext cx="279360" cy="2790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279000"/>
                <a:gd name="textAreaBottom" fmla="*/ 279360 h 279000"/>
              </a:gdLst>
              <a:ahLst/>
              <a:cxnLst/>
              <a:rect l="textAreaLeft" t="textAreaTop" r="textAreaRight" b="textAreaBottom"/>
              <a:pathLst>
                <a:path w="11191" h="11169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260" name="Google Shape;816;p17"/>
          <p:cNvGrpSpPr/>
          <p:nvPr/>
        </p:nvGrpSpPr>
        <p:grpSpPr>
          <a:xfrm>
            <a:off x="7353000" y="316440"/>
            <a:ext cx="291600" cy="292320"/>
            <a:chOff x="7353000" y="316440"/>
            <a:chExt cx="291600" cy="292320"/>
          </a:xfrm>
        </p:grpSpPr>
        <p:sp>
          <p:nvSpPr>
            <p:cNvPr id="261" name="Google Shape;817;p17"/>
            <p:cNvSpPr/>
            <p:nvPr/>
          </p:nvSpPr>
          <p:spPr>
            <a:xfrm>
              <a:off x="7358040" y="321120"/>
              <a:ext cx="282240" cy="282240"/>
            </a:xfrm>
            <a:custGeom>
              <a:avLst/>
              <a:gdLst>
                <a:gd name="textAreaLeft" fmla="*/ 0 w 282240"/>
                <a:gd name="textAreaRight" fmla="*/ 282600 w 282240"/>
                <a:gd name="textAreaTop" fmla="*/ 0 h 282240"/>
                <a:gd name="textAreaBottom" fmla="*/ 282600 h 282240"/>
              </a:gdLst>
              <a:ahLst/>
              <a:cxnLst/>
              <a:rect l="textAreaLeft" t="textAreaTop" r="textAreaRight" b="textAreaBottom"/>
              <a:pathLst>
                <a:path w="11302" h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62" name="Google Shape;818;p17"/>
            <p:cNvSpPr/>
            <p:nvPr/>
          </p:nvSpPr>
          <p:spPr>
            <a:xfrm>
              <a:off x="7353000" y="316440"/>
              <a:ext cx="291600" cy="292320"/>
            </a:xfrm>
            <a:custGeom>
              <a:avLst/>
              <a:gdLst>
                <a:gd name="textAreaLeft" fmla="*/ 0 w 291600"/>
                <a:gd name="textAreaRight" fmla="*/ 291960 w 291600"/>
                <a:gd name="textAreaTop" fmla="*/ 0 h 292320"/>
                <a:gd name="textAreaBottom" fmla="*/ 292680 h 292320"/>
              </a:gdLst>
              <a:ahLst/>
              <a:cxnLst/>
              <a:rect l="textAreaLeft" t="textAreaTop" r="textAreaRight" b="textAreaBottom"/>
              <a:pathLst>
                <a:path w="11681" h="11703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63" name="Google Shape;819;p17"/>
            <p:cNvSpPr/>
            <p:nvPr/>
          </p:nvSpPr>
          <p:spPr>
            <a:xfrm>
              <a:off x="7419960" y="383040"/>
              <a:ext cx="158040" cy="158040"/>
            </a:xfrm>
            <a:custGeom>
              <a:avLst/>
              <a:gdLst>
                <a:gd name="textAreaLeft" fmla="*/ 0 w 158040"/>
                <a:gd name="textAreaRight" fmla="*/ 158400 w 158040"/>
                <a:gd name="textAreaTop" fmla="*/ 0 h 158040"/>
                <a:gd name="textAreaBottom" fmla="*/ 158400 h 158040"/>
              </a:gdLst>
              <a:ahLst/>
              <a:cxnLst/>
              <a:rect l="textAreaLeft" t="textAreaTop" r="textAreaRight" b="textAreaBottom"/>
              <a:pathLst>
                <a:path w="6331" h="6332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9200" bIns="792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64" name="Google Shape;820;p17"/>
            <p:cNvSpPr/>
            <p:nvPr/>
          </p:nvSpPr>
          <p:spPr>
            <a:xfrm>
              <a:off x="7415640" y="378720"/>
              <a:ext cx="167400" cy="167400"/>
            </a:xfrm>
            <a:custGeom>
              <a:avLst/>
              <a:gdLst>
                <a:gd name="textAreaLeft" fmla="*/ 0 w 167400"/>
                <a:gd name="textAreaRight" fmla="*/ 167760 w 167400"/>
                <a:gd name="textAreaTop" fmla="*/ 0 h 167400"/>
                <a:gd name="textAreaBottom" fmla="*/ 167760 h 167400"/>
              </a:gdLst>
              <a:ahLst/>
              <a:cxnLst/>
              <a:rect l="textAreaLeft" t="textAreaTop" r="textAreaRight" b="textAreaBottom"/>
              <a:pathLst>
                <a:path w="6710" h="6711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3880" bIns="83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265" name="Google Shape;821;p17"/>
          <p:cNvGrpSpPr/>
          <p:nvPr/>
        </p:nvGrpSpPr>
        <p:grpSpPr>
          <a:xfrm>
            <a:off x="8792280" y="321120"/>
            <a:ext cx="174600" cy="174600"/>
            <a:chOff x="8792280" y="321120"/>
            <a:chExt cx="174600" cy="174600"/>
          </a:xfrm>
        </p:grpSpPr>
        <p:sp>
          <p:nvSpPr>
            <p:cNvPr id="266" name="Google Shape;822;p17"/>
            <p:cNvSpPr/>
            <p:nvPr/>
          </p:nvSpPr>
          <p:spPr>
            <a:xfrm>
              <a:off x="8796600" y="326160"/>
              <a:ext cx="165600" cy="165240"/>
            </a:xfrm>
            <a:custGeom>
              <a:avLst/>
              <a:gdLst>
                <a:gd name="textAreaLeft" fmla="*/ 0 w 165600"/>
                <a:gd name="textAreaRight" fmla="*/ 165960 w 165600"/>
                <a:gd name="textAreaTop" fmla="*/ 0 h 165240"/>
                <a:gd name="textAreaBottom" fmla="*/ 165600 h 165240"/>
              </a:gdLst>
              <a:ahLst/>
              <a:cxnLst/>
              <a:rect l="textAreaLeft" t="textAreaTop" r="textAreaRight" b="textAreaBottom"/>
              <a:pathLst>
                <a:path w="6644" h="6621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2800" bIns="828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67" name="Google Shape;823;p17"/>
            <p:cNvSpPr/>
            <p:nvPr/>
          </p:nvSpPr>
          <p:spPr>
            <a:xfrm>
              <a:off x="8792280" y="321120"/>
              <a:ext cx="174600" cy="17460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174600"/>
                <a:gd name="textAreaBottom" fmla="*/ 174960 h 174600"/>
              </a:gdLst>
              <a:ahLst/>
              <a:cxnLst/>
              <a:rect l="textAreaLeft" t="textAreaTop" r="textAreaRight" b="textAreaBottom"/>
              <a:pathLst>
                <a:path w="7000" h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7480" bIns="874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68" name="Google Shape;824;p17"/>
            <p:cNvSpPr/>
            <p:nvPr/>
          </p:nvSpPr>
          <p:spPr>
            <a:xfrm>
              <a:off x="8833680" y="362520"/>
              <a:ext cx="92160" cy="92880"/>
            </a:xfrm>
            <a:custGeom>
              <a:avLst/>
              <a:gdLst>
                <a:gd name="textAreaLeft" fmla="*/ 0 w 92160"/>
                <a:gd name="textAreaRight" fmla="*/ 92520 w 92160"/>
                <a:gd name="textAreaTop" fmla="*/ 0 h 92880"/>
                <a:gd name="textAreaBottom" fmla="*/ 93240 h 92880"/>
              </a:gdLst>
              <a:ahLst/>
              <a:cxnLst/>
              <a:rect l="textAreaLeft" t="textAreaTop" r="textAreaRight" b="textAreaBottom"/>
              <a:pathLst>
                <a:path w="3702" h="3723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440" bIns="46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69" name="Google Shape;825;p17"/>
            <p:cNvSpPr/>
            <p:nvPr/>
          </p:nvSpPr>
          <p:spPr>
            <a:xfrm>
              <a:off x="8828640" y="358200"/>
              <a:ext cx="102240" cy="101520"/>
            </a:xfrm>
            <a:custGeom>
              <a:avLst/>
              <a:gdLst>
                <a:gd name="textAreaLeft" fmla="*/ 0 w 102240"/>
                <a:gd name="textAreaRight" fmla="*/ 102600 w 102240"/>
                <a:gd name="textAreaTop" fmla="*/ 0 h 101520"/>
                <a:gd name="textAreaBottom" fmla="*/ 101880 h 101520"/>
              </a:gdLst>
              <a:ahLst/>
              <a:cxnLst/>
              <a:rect l="textAreaLeft" t="textAreaTop" r="textAreaRight" b="textAreaBottom"/>
              <a:pathLst>
                <a:path w="4102" h="408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0760" bIns="5076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270" name="Google Shape;826;p17"/>
          <p:cNvSpPr/>
          <p:nvPr/>
        </p:nvSpPr>
        <p:spPr>
          <a:xfrm>
            <a:off x="5829480" y="68760"/>
            <a:ext cx="288360" cy="288000"/>
          </a:xfrm>
          <a:custGeom>
            <a:avLst/>
            <a:gdLst>
              <a:gd name="textAreaLeft" fmla="*/ 0 w 288360"/>
              <a:gd name="textAreaRight" fmla="*/ 288720 w 288360"/>
              <a:gd name="textAreaTop" fmla="*/ 0 h 288000"/>
              <a:gd name="textAreaBottom" fmla="*/ 288360 h 288000"/>
            </a:gdLst>
            <a:ahLst/>
            <a:cxnLst/>
            <a:rect l="textAreaLeft" t="textAreaTop" r="textAreaRight" b="textAreaBottom"/>
            <a:pathLst>
              <a:path w="22915" h="22893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271" name="Google Shape;827;p17"/>
          <p:cNvSpPr/>
          <p:nvPr/>
        </p:nvSpPr>
        <p:spPr>
          <a:xfrm>
            <a:off x="5826960" y="66240"/>
            <a:ext cx="292680" cy="293040"/>
          </a:xfrm>
          <a:custGeom>
            <a:avLst/>
            <a:gdLst>
              <a:gd name="textAreaLeft" fmla="*/ 0 w 292680"/>
              <a:gd name="textAreaRight" fmla="*/ 293040 w 292680"/>
              <a:gd name="textAreaTop" fmla="*/ 0 h 293040"/>
              <a:gd name="textAreaBottom" fmla="*/ 293400 h 293040"/>
            </a:gdLst>
            <a:ahLst/>
            <a:cxnLst/>
            <a:rect l="textAreaLeft" t="textAreaTop" r="textAreaRight" b="textAreaBottom"/>
            <a:pathLst>
              <a:path w="23272" h="23294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272" name="Google Shape;828;p17"/>
          <p:cNvSpPr/>
          <p:nvPr/>
        </p:nvSpPr>
        <p:spPr>
          <a:xfrm>
            <a:off x="5865840" y="105120"/>
            <a:ext cx="215280" cy="214920"/>
          </a:xfrm>
          <a:custGeom>
            <a:avLst/>
            <a:gdLst>
              <a:gd name="textAreaLeft" fmla="*/ 0 w 215280"/>
              <a:gd name="textAreaRight" fmla="*/ 215640 w 215280"/>
              <a:gd name="textAreaTop" fmla="*/ 0 h 214920"/>
              <a:gd name="textAreaBottom" fmla="*/ 215280 h 214920"/>
            </a:gdLst>
            <a:ahLst/>
            <a:cxnLst/>
            <a:rect l="textAreaLeft" t="textAreaTop" r="textAreaRight" b="textAreaBottom"/>
            <a:pathLst>
              <a:path w="17120" h="17097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273" name="Google Shape;829;p17"/>
          <p:cNvSpPr/>
          <p:nvPr/>
        </p:nvSpPr>
        <p:spPr>
          <a:xfrm>
            <a:off x="5863680" y="102600"/>
            <a:ext cx="219600" cy="219960"/>
          </a:xfrm>
          <a:custGeom>
            <a:avLst/>
            <a:gdLst>
              <a:gd name="textAreaLeft" fmla="*/ 0 w 219600"/>
              <a:gd name="textAreaRight" fmla="*/ 219960 w 219600"/>
              <a:gd name="textAreaTop" fmla="*/ 0 h 219960"/>
              <a:gd name="textAreaBottom" fmla="*/ 220320 h 219960"/>
            </a:gdLst>
            <a:ahLst/>
            <a:cxnLst/>
            <a:rect l="textAreaLeft" t="textAreaTop" r="textAreaRight" b="textAreaBottom"/>
            <a:pathLst>
              <a:path w="17477" h="17499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274" name="Google Shape;830;p17"/>
          <p:cNvSpPr/>
          <p:nvPr/>
        </p:nvSpPr>
        <p:spPr>
          <a:xfrm>
            <a:off x="5905440" y="144720"/>
            <a:ext cx="135720" cy="135720"/>
          </a:xfrm>
          <a:custGeom>
            <a:avLst/>
            <a:gdLst>
              <a:gd name="textAreaLeft" fmla="*/ 0 w 135720"/>
              <a:gd name="textAreaRight" fmla="*/ 136080 w 135720"/>
              <a:gd name="textAreaTop" fmla="*/ 0 h 135720"/>
              <a:gd name="textAreaBottom" fmla="*/ 136080 h 135720"/>
            </a:gdLst>
            <a:ahLst/>
            <a:cxnLst/>
            <a:rect l="textAreaLeft" t="textAreaTop" r="textAreaRight" b="textAreaBottom"/>
            <a:pathLst>
              <a:path w="10812" h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68040" bIns="680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275" name="Google Shape;831;p17"/>
          <p:cNvSpPr/>
          <p:nvPr/>
        </p:nvSpPr>
        <p:spPr>
          <a:xfrm>
            <a:off x="5903280" y="142560"/>
            <a:ext cx="140760" cy="140400"/>
          </a:xfrm>
          <a:custGeom>
            <a:avLst/>
            <a:gdLst>
              <a:gd name="textAreaLeft" fmla="*/ 0 w 140760"/>
              <a:gd name="textAreaRight" fmla="*/ 141120 w 140760"/>
              <a:gd name="textAreaTop" fmla="*/ 0 h 140400"/>
              <a:gd name="textAreaBottom" fmla="*/ 140760 h 140400"/>
            </a:gdLst>
            <a:ahLst/>
            <a:cxnLst/>
            <a:rect l="textAreaLeft" t="textAreaTop" r="textAreaRight" b="textAreaBottom"/>
            <a:pathLst>
              <a:path w="11191" h="11169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0200" bIns="702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276" name="Google Shape;832;p17"/>
          <p:cNvGrpSpPr/>
          <p:nvPr/>
        </p:nvGrpSpPr>
        <p:grpSpPr>
          <a:xfrm>
            <a:off x="8489880" y="171000"/>
            <a:ext cx="174960" cy="26640"/>
            <a:chOff x="8489880" y="171000"/>
            <a:chExt cx="174960" cy="26640"/>
          </a:xfrm>
        </p:grpSpPr>
        <p:sp>
          <p:nvSpPr>
            <p:cNvPr id="277" name="Google Shape;833;p17"/>
            <p:cNvSpPr/>
            <p:nvPr/>
          </p:nvSpPr>
          <p:spPr>
            <a:xfrm>
              <a:off x="8489880" y="17100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78" name="Google Shape;834;p17"/>
            <p:cNvSpPr/>
            <p:nvPr/>
          </p:nvSpPr>
          <p:spPr>
            <a:xfrm>
              <a:off x="8564040" y="17100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79" name="Google Shape;835;p17"/>
            <p:cNvSpPr/>
            <p:nvPr/>
          </p:nvSpPr>
          <p:spPr>
            <a:xfrm>
              <a:off x="8638200" y="17100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280" name="Google Shape;836;p17"/>
          <p:cNvGrpSpPr/>
          <p:nvPr/>
        </p:nvGrpSpPr>
        <p:grpSpPr>
          <a:xfrm>
            <a:off x="8678520" y="1658160"/>
            <a:ext cx="174600" cy="26640"/>
            <a:chOff x="8678520" y="1658160"/>
            <a:chExt cx="174600" cy="26640"/>
          </a:xfrm>
        </p:grpSpPr>
        <p:sp>
          <p:nvSpPr>
            <p:cNvPr id="281" name="Google Shape;837;p17"/>
            <p:cNvSpPr/>
            <p:nvPr/>
          </p:nvSpPr>
          <p:spPr>
            <a:xfrm>
              <a:off x="8678520" y="165816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82" name="Google Shape;838;p17"/>
            <p:cNvSpPr/>
            <p:nvPr/>
          </p:nvSpPr>
          <p:spPr>
            <a:xfrm>
              <a:off x="8752320" y="165816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83" name="Google Shape;839;p17"/>
            <p:cNvSpPr/>
            <p:nvPr/>
          </p:nvSpPr>
          <p:spPr>
            <a:xfrm>
              <a:off x="8826480" y="165816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2105280" y="384120"/>
            <a:ext cx="4937400" cy="1078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54" name="Google Shape;914;p19"/>
          <p:cNvSpPr/>
          <p:nvPr/>
        </p:nvSpPr>
        <p:spPr>
          <a:xfrm>
            <a:off x="2097360" y="3664080"/>
            <a:ext cx="4945320" cy="76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 defTabSz="914400">
              <a:lnSpc>
                <a:spcPct val="115000"/>
              </a:lnSpc>
              <a:tabLst>
                <a:tab pos="0" algn="l"/>
              </a:tabLst>
            </a:pPr>
            <a:r>
              <a:rPr lang="en" sz="1100" b="0" strike="noStrike" spc="-1">
                <a:solidFill>
                  <a:schemeClr val="accent1"/>
                </a:solidFill>
                <a:latin typeface="Barlow Semi Condensed Medium"/>
                <a:ea typeface="Barlow Semi Condensed Medium"/>
              </a:rPr>
              <a:t>CREDITS:</a:t>
            </a:r>
            <a:r>
              <a:rPr lang="en" sz="1100" b="0" strike="noStrike" spc="-1">
                <a:solidFill>
                  <a:schemeClr val="dk2"/>
                </a:solidFill>
                <a:latin typeface="Barlow Semi Condensed"/>
                <a:ea typeface="Barlow Semi Condensed"/>
              </a:rPr>
              <a:t> This presentation template was created by </a:t>
            </a:r>
            <a:r>
              <a:rPr lang="en" sz="1100" b="0" u="sng" strike="noStrike" spc="-1">
                <a:solidFill>
                  <a:schemeClr val="accent1"/>
                </a:solidFill>
                <a:uFillTx/>
                <a:latin typeface="Barlow Semi Condensed Medium"/>
                <a:ea typeface="Barlow Semi Condensed Medium"/>
                <a:hlinkClick r:id="rId3"/>
              </a:rPr>
              <a:t>Slidesgo</a:t>
            </a:r>
            <a:r>
              <a:rPr lang="en" sz="1100" b="0" strike="noStrike" spc="-1">
                <a:solidFill>
                  <a:schemeClr val="dk2"/>
                </a:solidFill>
                <a:latin typeface="Barlow Semi Condensed"/>
                <a:ea typeface="Barlow Semi Condensed"/>
              </a:rPr>
              <a:t>, including icons, infographics &amp; images by </a:t>
            </a:r>
            <a:r>
              <a:rPr lang="en" sz="1100" b="0" u="sng" strike="noStrike" spc="-1">
                <a:solidFill>
                  <a:schemeClr val="accent1"/>
                </a:solidFill>
                <a:uFillTx/>
                <a:latin typeface="Barlow Semi Condensed Medium"/>
                <a:ea typeface="Barlow Semi Condensed Medium"/>
                <a:hlinkClick r:id="rId4"/>
              </a:rPr>
              <a:t>Freepik</a:t>
            </a:r>
            <a:r>
              <a:rPr lang="en" sz="1100" b="0" strike="noStrike" spc="-1">
                <a:solidFill>
                  <a:schemeClr val="dk2"/>
                </a:solidFill>
                <a:latin typeface="Barlow Semi Condensed"/>
                <a:ea typeface="Barlow Semi Condensed"/>
              </a:rPr>
              <a:t> and illustrations by </a:t>
            </a:r>
            <a:r>
              <a:rPr lang="en" sz="1100" b="0" u="sng" strike="noStrike" spc="-1">
                <a:solidFill>
                  <a:schemeClr val="accent1"/>
                </a:solidFill>
                <a:uFillTx/>
                <a:latin typeface="Barlow Semi Condensed Medium"/>
                <a:ea typeface="Barlow Semi Condensed Medium"/>
                <a:hlinkClick r:id="rId5"/>
              </a:rPr>
              <a:t>Stories</a:t>
            </a:r>
            <a:endParaRPr lang="en-US" sz="1100" b="0" strike="noStrike" spc="-1">
              <a:solidFill>
                <a:srgbClr val="000000"/>
              </a:solidFill>
              <a:latin typeface="OpenSymbol"/>
            </a:endParaRPr>
          </a:p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cxnSp>
        <p:nvCxnSpPr>
          <p:cNvPr id="355" name="Google Shape;915;p19"/>
          <p:cNvCxnSpPr/>
          <p:nvPr/>
        </p:nvCxnSpPr>
        <p:spPr>
          <a:xfrm flipH="1">
            <a:off x="7682760" y="2910960"/>
            <a:ext cx="306720" cy="1133640"/>
          </a:xfrm>
          <a:prstGeom prst="straightConnector1">
            <a:avLst/>
          </a:prstGeom>
          <a:ln w="9525">
            <a:solidFill>
              <a:srgbClr val="494949"/>
            </a:solidFill>
            <a:round/>
          </a:ln>
        </p:spPr>
      </p:cxnSp>
      <p:cxnSp>
        <p:nvCxnSpPr>
          <p:cNvPr id="356" name="Google Shape;916;p19"/>
          <p:cNvCxnSpPr/>
          <p:nvPr/>
        </p:nvCxnSpPr>
        <p:spPr>
          <a:xfrm>
            <a:off x="7694640" y="1568880"/>
            <a:ext cx="315720" cy="1342440"/>
          </a:xfrm>
          <a:prstGeom prst="straightConnector1">
            <a:avLst/>
          </a:prstGeom>
          <a:ln w="9525">
            <a:solidFill>
              <a:srgbClr val="494949"/>
            </a:solidFill>
            <a:round/>
          </a:ln>
        </p:spPr>
      </p:cxnSp>
      <p:cxnSp>
        <p:nvCxnSpPr>
          <p:cNvPr id="357" name="Google Shape;917;p19"/>
          <p:cNvCxnSpPr/>
          <p:nvPr/>
        </p:nvCxnSpPr>
        <p:spPr>
          <a:xfrm flipH="1">
            <a:off x="7702200" y="266400"/>
            <a:ext cx="392400" cy="1332360"/>
          </a:xfrm>
          <a:prstGeom prst="straightConnector1">
            <a:avLst/>
          </a:prstGeom>
          <a:ln w="9525">
            <a:solidFill>
              <a:srgbClr val="494949"/>
            </a:solidFill>
            <a:round/>
          </a:ln>
        </p:spPr>
      </p:cxnSp>
      <p:cxnSp>
        <p:nvCxnSpPr>
          <p:cNvPr id="358" name="Google Shape;918;p19"/>
          <p:cNvCxnSpPr/>
          <p:nvPr/>
        </p:nvCxnSpPr>
        <p:spPr>
          <a:xfrm flipH="1">
            <a:off x="8101800" y="0"/>
            <a:ext cx="407160" cy="273960"/>
          </a:xfrm>
          <a:prstGeom prst="straightConnector1">
            <a:avLst/>
          </a:prstGeom>
          <a:ln w="9525">
            <a:solidFill>
              <a:srgbClr val="494949"/>
            </a:solidFill>
            <a:round/>
          </a:ln>
        </p:spPr>
      </p:cxnSp>
      <p:grpSp>
        <p:nvGrpSpPr>
          <p:cNvPr id="359" name="Google Shape;919;p19"/>
          <p:cNvGrpSpPr/>
          <p:nvPr/>
        </p:nvGrpSpPr>
        <p:grpSpPr>
          <a:xfrm>
            <a:off x="7407360" y="1284840"/>
            <a:ext cx="582120" cy="581400"/>
            <a:chOff x="7407360" y="1284840"/>
            <a:chExt cx="582120" cy="581400"/>
          </a:xfrm>
        </p:grpSpPr>
        <p:sp>
          <p:nvSpPr>
            <p:cNvPr id="360" name="Google Shape;920;p19"/>
            <p:cNvSpPr/>
            <p:nvPr/>
          </p:nvSpPr>
          <p:spPr>
            <a:xfrm rot="16200000" flipV="1">
              <a:off x="7412040" y="1289520"/>
              <a:ext cx="572400" cy="572040"/>
            </a:xfrm>
            <a:custGeom>
              <a:avLst/>
              <a:gdLst>
                <a:gd name="textAreaLeft" fmla="*/ 0 w 572400"/>
                <a:gd name="textAreaRight" fmla="*/ 572760 w 572400"/>
                <a:gd name="textAreaTop" fmla="*/ -360 h 572040"/>
                <a:gd name="textAreaBottom" fmla="*/ 572040 h 572040"/>
              </a:gdLst>
              <a:ahLst/>
              <a:cxnLst/>
              <a:rect l="textAreaLeft" t="textAreaTop" r="textAreaRight" b="textAreaBottom"/>
              <a:pathLst>
                <a:path w="22915" h="22893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61" name="Google Shape;921;p19"/>
            <p:cNvSpPr/>
            <p:nvPr/>
          </p:nvSpPr>
          <p:spPr>
            <a:xfrm rot="16200000" flipV="1">
              <a:off x="7407720" y="1284120"/>
              <a:ext cx="581400" cy="582120"/>
            </a:xfrm>
            <a:custGeom>
              <a:avLst/>
              <a:gdLst>
                <a:gd name="textAreaLeft" fmla="*/ 0 w 581400"/>
                <a:gd name="textAreaRight" fmla="*/ 581760 w 581400"/>
                <a:gd name="textAreaTop" fmla="*/ -360 h 582120"/>
                <a:gd name="textAreaBottom" fmla="*/ 582120 h 582120"/>
              </a:gdLst>
              <a:ahLst/>
              <a:cxnLst/>
              <a:rect l="textAreaLeft" t="textAreaTop" r="textAreaRight" b="textAreaBottom"/>
              <a:pathLst>
                <a:path w="23272" h="23294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62" name="Google Shape;922;p19"/>
            <p:cNvSpPr/>
            <p:nvPr/>
          </p:nvSpPr>
          <p:spPr>
            <a:xfrm rot="16200000" flipV="1">
              <a:off x="7484760" y="1362600"/>
              <a:ext cx="427680" cy="426960"/>
            </a:xfrm>
            <a:custGeom>
              <a:avLst/>
              <a:gdLst>
                <a:gd name="textAreaLeft" fmla="*/ 0 w 427680"/>
                <a:gd name="textAreaRight" fmla="*/ 428040 w 427680"/>
                <a:gd name="textAreaTop" fmla="*/ 360 h 426960"/>
                <a:gd name="textAreaBottom" fmla="*/ 427680 h 426960"/>
              </a:gdLst>
              <a:ahLst/>
              <a:cxnLst/>
              <a:rect l="textAreaLeft" t="textAreaTop" r="textAreaRight" b="textAreaBottom"/>
              <a:pathLst>
                <a:path w="17120" h="17097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63" name="Google Shape;923;p19"/>
            <p:cNvSpPr/>
            <p:nvPr/>
          </p:nvSpPr>
          <p:spPr>
            <a:xfrm rot="16200000" flipV="1">
              <a:off x="7480080" y="1356480"/>
              <a:ext cx="436680" cy="437040"/>
            </a:xfrm>
            <a:custGeom>
              <a:avLst/>
              <a:gdLst>
                <a:gd name="textAreaLeft" fmla="*/ 0 w 436680"/>
                <a:gd name="textAreaRight" fmla="*/ 437040 w 436680"/>
                <a:gd name="textAreaTop" fmla="*/ 360 h 437040"/>
                <a:gd name="textAreaBottom" fmla="*/ 437760 h 437040"/>
              </a:gdLst>
              <a:ahLst/>
              <a:cxnLst/>
              <a:rect l="textAreaLeft" t="textAreaTop" r="textAreaRight" b="textAreaBottom"/>
              <a:pathLst>
                <a:path w="17477" h="17499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64" name="Google Shape;924;p19"/>
            <p:cNvSpPr/>
            <p:nvPr/>
          </p:nvSpPr>
          <p:spPr>
            <a:xfrm rot="16200000" flipV="1">
              <a:off x="7563240" y="1441080"/>
              <a:ext cx="270000" cy="270000"/>
            </a:xfrm>
            <a:custGeom>
              <a:avLst/>
              <a:gdLst>
                <a:gd name="textAreaLeft" fmla="*/ 0 w 270000"/>
                <a:gd name="textAreaRight" fmla="*/ 270360 w 270000"/>
                <a:gd name="textAreaTop" fmla="*/ 360 h 270000"/>
                <a:gd name="textAreaBottom" fmla="*/ 270720 h 270000"/>
              </a:gdLst>
              <a:ahLst/>
              <a:cxnLst/>
              <a:rect l="textAreaLeft" t="textAreaTop" r="textAreaRight" b="textAreaBottom"/>
              <a:pathLst>
                <a:path w="10812" h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65" name="Google Shape;925;p19"/>
            <p:cNvSpPr/>
            <p:nvPr/>
          </p:nvSpPr>
          <p:spPr>
            <a:xfrm rot="16200000" flipV="1">
              <a:off x="7558560" y="1436040"/>
              <a:ext cx="279360" cy="2790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-360 h 279000"/>
                <a:gd name="textAreaBottom" fmla="*/ 279000 h 279000"/>
              </a:gdLst>
              <a:ahLst/>
              <a:cxnLst/>
              <a:rect l="textAreaLeft" t="textAreaTop" r="textAreaRight" b="textAreaBottom"/>
              <a:pathLst>
                <a:path w="11191" h="11169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366" name="Google Shape;926;p19"/>
          <p:cNvGrpSpPr/>
          <p:nvPr/>
        </p:nvGrpSpPr>
        <p:grpSpPr>
          <a:xfrm>
            <a:off x="7869600" y="2754360"/>
            <a:ext cx="292320" cy="291600"/>
            <a:chOff x="7869600" y="2754360"/>
            <a:chExt cx="292320" cy="291600"/>
          </a:xfrm>
        </p:grpSpPr>
        <p:sp>
          <p:nvSpPr>
            <p:cNvPr id="367" name="Google Shape;927;p19"/>
            <p:cNvSpPr/>
            <p:nvPr/>
          </p:nvSpPr>
          <p:spPr>
            <a:xfrm rot="16200000" flipV="1">
              <a:off x="7874640" y="2759040"/>
              <a:ext cx="282240" cy="282240"/>
            </a:xfrm>
            <a:custGeom>
              <a:avLst/>
              <a:gdLst>
                <a:gd name="textAreaLeft" fmla="*/ 0 w 282240"/>
                <a:gd name="textAreaRight" fmla="*/ 282600 w 282240"/>
                <a:gd name="textAreaTop" fmla="*/ 360 h 282240"/>
                <a:gd name="textAreaBottom" fmla="*/ 282960 h 282240"/>
              </a:gdLst>
              <a:ahLst/>
              <a:cxnLst/>
              <a:rect l="textAreaLeft" t="textAreaTop" r="textAreaRight" b="textAreaBottom"/>
              <a:pathLst>
                <a:path w="11302" h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68" name="Google Shape;928;p19"/>
            <p:cNvSpPr/>
            <p:nvPr/>
          </p:nvSpPr>
          <p:spPr>
            <a:xfrm rot="16200000" flipV="1">
              <a:off x="7869960" y="2754000"/>
              <a:ext cx="291600" cy="292320"/>
            </a:xfrm>
            <a:custGeom>
              <a:avLst/>
              <a:gdLst>
                <a:gd name="textAreaLeft" fmla="*/ 0 w 291600"/>
                <a:gd name="textAreaRight" fmla="*/ 291960 w 291600"/>
                <a:gd name="textAreaTop" fmla="*/ 360 h 292320"/>
                <a:gd name="textAreaBottom" fmla="*/ 293040 h 292320"/>
              </a:gdLst>
              <a:ahLst/>
              <a:cxnLst/>
              <a:rect l="textAreaLeft" t="textAreaTop" r="textAreaRight" b="textAreaBottom"/>
              <a:pathLst>
                <a:path w="11681" h="11703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69" name="Google Shape;929;p19"/>
            <p:cNvSpPr/>
            <p:nvPr/>
          </p:nvSpPr>
          <p:spPr>
            <a:xfrm rot="16200000" flipV="1">
              <a:off x="7937280" y="2820600"/>
              <a:ext cx="158040" cy="158040"/>
            </a:xfrm>
            <a:custGeom>
              <a:avLst/>
              <a:gdLst>
                <a:gd name="textAreaLeft" fmla="*/ 0 w 158040"/>
                <a:gd name="textAreaRight" fmla="*/ 158400 w 158040"/>
                <a:gd name="textAreaTop" fmla="*/ -360 h 158040"/>
                <a:gd name="textAreaBottom" fmla="*/ 158040 h 158040"/>
              </a:gdLst>
              <a:ahLst/>
              <a:cxnLst/>
              <a:rect l="textAreaLeft" t="textAreaTop" r="textAreaRight" b="textAreaBottom"/>
              <a:pathLst>
                <a:path w="6331" h="6332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9200" bIns="792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70" name="Google Shape;930;p19"/>
            <p:cNvSpPr/>
            <p:nvPr/>
          </p:nvSpPr>
          <p:spPr>
            <a:xfrm rot="16200000" flipV="1">
              <a:off x="7932240" y="2815560"/>
              <a:ext cx="167400" cy="167400"/>
            </a:xfrm>
            <a:custGeom>
              <a:avLst/>
              <a:gdLst>
                <a:gd name="textAreaLeft" fmla="*/ 0 w 167400"/>
                <a:gd name="textAreaRight" fmla="*/ 167760 w 167400"/>
                <a:gd name="textAreaTop" fmla="*/ -360 h 167400"/>
                <a:gd name="textAreaBottom" fmla="*/ 167400 h 167400"/>
              </a:gdLst>
              <a:ahLst/>
              <a:cxnLst/>
              <a:rect l="textAreaLeft" t="textAreaTop" r="textAreaRight" b="textAreaBottom"/>
              <a:pathLst>
                <a:path w="6710" h="6711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3880" bIns="83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371" name="Google Shape;931;p19"/>
          <p:cNvGrpSpPr/>
          <p:nvPr/>
        </p:nvGrpSpPr>
        <p:grpSpPr>
          <a:xfrm>
            <a:off x="8012880" y="177840"/>
            <a:ext cx="174600" cy="174600"/>
            <a:chOff x="8012880" y="177840"/>
            <a:chExt cx="174600" cy="174600"/>
          </a:xfrm>
        </p:grpSpPr>
        <p:sp>
          <p:nvSpPr>
            <p:cNvPr id="372" name="Google Shape;932;p19"/>
            <p:cNvSpPr/>
            <p:nvPr/>
          </p:nvSpPr>
          <p:spPr>
            <a:xfrm rot="16200000" flipV="1">
              <a:off x="8016840" y="182520"/>
              <a:ext cx="165600" cy="165240"/>
            </a:xfrm>
            <a:custGeom>
              <a:avLst/>
              <a:gdLst>
                <a:gd name="textAreaLeft" fmla="*/ 0 w 165600"/>
                <a:gd name="textAreaRight" fmla="*/ 165960 w 165600"/>
                <a:gd name="textAreaTop" fmla="*/ -360 h 165240"/>
                <a:gd name="textAreaBottom" fmla="*/ 165240 h 165240"/>
              </a:gdLst>
              <a:ahLst/>
              <a:cxnLst/>
              <a:rect l="textAreaLeft" t="textAreaTop" r="textAreaRight" b="textAreaBottom"/>
              <a:pathLst>
                <a:path w="6644" h="6621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2800" bIns="828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73" name="Google Shape;933;p19"/>
            <p:cNvSpPr/>
            <p:nvPr/>
          </p:nvSpPr>
          <p:spPr>
            <a:xfrm rot="16200000" flipV="1">
              <a:off x="8012880" y="177480"/>
              <a:ext cx="174600" cy="17460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-360 h 174600"/>
                <a:gd name="textAreaBottom" fmla="*/ 174600 h 174600"/>
              </a:gdLst>
              <a:ahLst/>
              <a:cxnLst/>
              <a:rect l="textAreaLeft" t="textAreaTop" r="textAreaRight" b="textAreaBottom"/>
              <a:pathLst>
                <a:path w="7000" h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7480" bIns="874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74" name="Google Shape;934;p19"/>
            <p:cNvSpPr/>
            <p:nvPr/>
          </p:nvSpPr>
          <p:spPr>
            <a:xfrm rot="16200000" flipV="1">
              <a:off x="8053560" y="218880"/>
              <a:ext cx="92160" cy="92880"/>
            </a:xfrm>
            <a:custGeom>
              <a:avLst/>
              <a:gdLst>
                <a:gd name="textAreaLeft" fmla="*/ 0 w 92160"/>
                <a:gd name="textAreaRight" fmla="*/ 92520 w 92160"/>
                <a:gd name="textAreaTop" fmla="*/ 360 h 92880"/>
                <a:gd name="textAreaBottom" fmla="*/ 93600 h 92880"/>
              </a:gdLst>
              <a:ahLst/>
              <a:cxnLst/>
              <a:rect l="textAreaLeft" t="textAreaTop" r="textAreaRight" b="textAreaBottom"/>
              <a:pathLst>
                <a:path w="3702" h="3723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rgbClr val="77C6F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440" bIns="46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75" name="Google Shape;935;p19"/>
            <p:cNvSpPr/>
            <p:nvPr/>
          </p:nvSpPr>
          <p:spPr>
            <a:xfrm rot="16200000" flipV="1">
              <a:off x="8048880" y="214920"/>
              <a:ext cx="102240" cy="101520"/>
            </a:xfrm>
            <a:custGeom>
              <a:avLst/>
              <a:gdLst>
                <a:gd name="textAreaLeft" fmla="*/ 0 w 102240"/>
                <a:gd name="textAreaRight" fmla="*/ 102600 w 102240"/>
                <a:gd name="textAreaTop" fmla="*/ 360 h 101520"/>
                <a:gd name="textAreaBottom" fmla="*/ 102240 h 101520"/>
              </a:gdLst>
              <a:ahLst/>
              <a:cxnLst/>
              <a:rect l="textAreaLeft" t="textAreaTop" r="textAreaRight" b="textAreaBottom"/>
              <a:pathLst>
                <a:path w="4102" h="408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0760" bIns="5076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376" name="Google Shape;936;p19"/>
          <p:cNvGrpSpPr/>
          <p:nvPr/>
        </p:nvGrpSpPr>
        <p:grpSpPr>
          <a:xfrm>
            <a:off x="7551720" y="3880440"/>
            <a:ext cx="293040" cy="292680"/>
            <a:chOff x="7551720" y="3880440"/>
            <a:chExt cx="293040" cy="292680"/>
          </a:xfrm>
        </p:grpSpPr>
        <p:sp>
          <p:nvSpPr>
            <p:cNvPr id="377" name="Google Shape;937;p19"/>
            <p:cNvSpPr/>
            <p:nvPr/>
          </p:nvSpPr>
          <p:spPr>
            <a:xfrm rot="5400000" flipH="1">
              <a:off x="7553880" y="3882600"/>
              <a:ext cx="288360" cy="288000"/>
            </a:xfrm>
            <a:custGeom>
              <a:avLst/>
              <a:gdLst>
                <a:gd name="textAreaLeft" fmla="*/ -360 w 288360"/>
                <a:gd name="textAreaRight" fmla="*/ 288360 w 288360"/>
                <a:gd name="textAreaTop" fmla="*/ 0 h 288000"/>
                <a:gd name="textAreaBottom" fmla="*/ 288360 h 288000"/>
              </a:gdLst>
              <a:ahLst/>
              <a:cxnLst/>
              <a:rect l="textAreaLeft" t="textAreaTop" r="textAreaRight" b="textAreaBottom"/>
              <a:pathLst>
                <a:path w="22915" h="22893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78" name="Google Shape;938;p19"/>
            <p:cNvSpPr/>
            <p:nvPr/>
          </p:nvSpPr>
          <p:spPr>
            <a:xfrm rot="5400000" flipH="1">
              <a:off x="7551720" y="3880080"/>
              <a:ext cx="292680" cy="293040"/>
            </a:xfrm>
            <a:custGeom>
              <a:avLst/>
              <a:gdLst>
                <a:gd name="textAreaLeft" fmla="*/ -360 w 292680"/>
                <a:gd name="textAreaRight" fmla="*/ 292680 w 292680"/>
                <a:gd name="textAreaTop" fmla="*/ 0 h 293040"/>
                <a:gd name="textAreaBottom" fmla="*/ 293400 h 293040"/>
              </a:gdLst>
              <a:ahLst/>
              <a:cxnLst/>
              <a:rect l="textAreaLeft" t="textAreaTop" r="textAreaRight" b="textAreaBottom"/>
              <a:pathLst>
                <a:path w="23272" h="23294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79" name="Google Shape;939;p19"/>
            <p:cNvSpPr/>
            <p:nvPr/>
          </p:nvSpPr>
          <p:spPr>
            <a:xfrm rot="5400000" flipH="1">
              <a:off x="7589520" y="3919320"/>
              <a:ext cx="215280" cy="214920"/>
            </a:xfrm>
            <a:custGeom>
              <a:avLst/>
              <a:gdLst>
                <a:gd name="textAreaLeft" fmla="*/ 360 w 215280"/>
                <a:gd name="textAreaRight" fmla="*/ 216000 w 215280"/>
                <a:gd name="textAreaTop" fmla="*/ 0 h 214920"/>
                <a:gd name="textAreaBottom" fmla="*/ 215280 h 214920"/>
              </a:gdLst>
              <a:ahLst/>
              <a:cxnLst/>
              <a:rect l="textAreaLeft" t="textAreaTop" r="textAreaRight" b="textAreaBottom"/>
              <a:pathLst>
                <a:path w="17120" h="17097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80" name="Google Shape;940;p19"/>
            <p:cNvSpPr/>
            <p:nvPr/>
          </p:nvSpPr>
          <p:spPr>
            <a:xfrm rot="5400000" flipH="1">
              <a:off x="7587360" y="3916800"/>
              <a:ext cx="219600" cy="219960"/>
            </a:xfrm>
            <a:custGeom>
              <a:avLst/>
              <a:gdLst>
                <a:gd name="textAreaLeft" fmla="*/ 360 w 219600"/>
                <a:gd name="textAreaRight" fmla="*/ 220320 w 219600"/>
                <a:gd name="textAreaTop" fmla="*/ 0 h 219960"/>
                <a:gd name="textAreaBottom" fmla="*/ 220320 h 219960"/>
              </a:gdLst>
              <a:ahLst/>
              <a:cxnLst/>
              <a:rect l="textAreaLeft" t="textAreaTop" r="textAreaRight" b="textAreaBottom"/>
              <a:pathLst>
                <a:path w="17477" h="17499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81" name="Google Shape;941;p19"/>
            <p:cNvSpPr/>
            <p:nvPr/>
          </p:nvSpPr>
          <p:spPr>
            <a:xfrm rot="5400000" flipH="1">
              <a:off x="7629480" y="3959280"/>
              <a:ext cx="135720" cy="135720"/>
            </a:xfrm>
            <a:custGeom>
              <a:avLst/>
              <a:gdLst>
                <a:gd name="textAreaLeft" fmla="*/ -360 w 135720"/>
                <a:gd name="textAreaRight" fmla="*/ 135720 w 135720"/>
                <a:gd name="textAreaTop" fmla="*/ 0 h 135720"/>
                <a:gd name="textAreaBottom" fmla="*/ 136080 h 135720"/>
              </a:gdLst>
              <a:ahLst/>
              <a:cxnLst/>
              <a:rect l="textAreaLeft" t="textAreaTop" r="textAreaRight" b="textAreaBottom"/>
              <a:pathLst>
                <a:path w="10812" h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8040" bIns="680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82" name="Google Shape;942;p19"/>
            <p:cNvSpPr/>
            <p:nvPr/>
          </p:nvSpPr>
          <p:spPr>
            <a:xfrm rot="5400000" flipH="1">
              <a:off x="7627680" y="3956400"/>
              <a:ext cx="140760" cy="140400"/>
            </a:xfrm>
            <a:custGeom>
              <a:avLst/>
              <a:gdLst>
                <a:gd name="textAreaLeft" fmla="*/ -360 w 140760"/>
                <a:gd name="textAreaRight" fmla="*/ 140760 w 140760"/>
                <a:gd name="textAreaTop" fmla="*/ 0 h 140400"/>
                <a:gd name="textAreaBottom" fmla="*/ 140760 h 140400"/>
              </a:gdLst>
              <a:ahLst/>
              <a:cxnLst/>
              <a:rect l="textAreaLeft" t="textAreaTop" r="textAreaRight" b="textAreaBottom"/>
              <a:pathLst>
                <a:path w="11191" h="11169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0200" bIns="702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383" name="Google Shape;943;p19"/>
          <p:cNvGrpSpPr/>
          <p:nvPr/>
        </p:nvGrpSpPr>
        <p:grpSpPr>
          <a:xfrm>
            <a:off x="8333280" y="249120"/>
            <a:ext cx="26640" cy="174600"/>
            <a:chOff x="8333280" y="249120"/>
            <a:chExt cx="26640" cy="174600"/>
          </a:xfrm>
        </p:grpSpPr>
        <p:sp>
          <p:nvSpPr>
            <p:cNvPr id="384" name="Google Shape;944;p19"/>
            <p:cNvSpPr/>
            <p:nvPr/>
          </p:nvSpPr>
          <p:spPr>
            <a:xfrm rot="16200000" flipV="1">
              <a:off x="8333280" y="397080"/>
              <a:ext cx="26640" cy="2664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85" name="Google Shape;945;p19"/>
            <p:cNvSpPr/>
            <p:nvPr/>
          </p:nvSpPr>
          <p:spPr>
            <a:xfrm rot="16200000" flipV="1">
              <a:off x="8333280" y="323280"/>
              <a:ext cx="26640" cy="2664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86" name="Google Shape;946;p19"/>
            <p:cNvSpPr/>
            <p:nvPr/>
          </p:nvSpPr>
          <p:spPr>
            <a:xfrm rot="16200000" flipV="1">
              <a:off x="8333280" y="249120"/>
              <a:ext cx="26640" cy="2664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cxnSp>
        <p:nvCxnSpPr>
          <p:cNvPr id="387" name="Google Shape;947;p19"/>
          <p:cNvCxnSpPr/>
          <p:nvPr/>
        </p:nvCxnSpPr>
        <p:spPr>
          <a:xfrm flipH="1" flipV="1">
            <a:off x="1513800" y="1824840"/>
            <a:ext cx="126360" cy="1672920"/>
          </a:xfrm>
          <a:prstGeom prst="straightConnector1">
            <a:avLst/>
          </a:prstGeom>
          <a:ln w="9525">
            <a:solidFill>
              <a:srgbClr val="494949"/>
            </a:solidFill>
            <a:round/>
          </a:ln>
        </p:spPr>
      </p:cxnSp>
      <p:cxnSp>
        <p:nvCxnSpPr>
          <p:cNvPr id="388" name="Google Shape;948;p19"/>
          <p:cNvCxnSpPr/>
          <p:nvPr/>
        </p:nvCxnSpPr>
        <p:spPr>
          <a:xfrm flipV="1">
            <a:off x="889920" y="3510720"/>
            <a:ext cx="743760" cy="829800"/>
          </a:xfrm>
          <a:prstGeom prst="straightConnector1">
            <a:avLst/>
          </a:prstGeom>
          <a:ln w="9525">
            <a:solidFill>
              <a:srgbClr val="494949"/>
            </a:solidFill>
            <a:round/>
          </a:ln>
        </p:spPr>
      </p:cxnSp>
      <p:cxnSp>
        <p:nvCxnSpPr>
          <p:cNvPr id="389" name="Google Shape;949;p19"/>
          <p:cNvCxnSpPr/>
          <p:nvPr/>
        </p:nvCxnSpPr>
        <p:spPr>
          <a:xfrm flipH="1" flipV="1">
            <a:off x="909720" y="4347000"/>
            <a:ext cx="1188360" cy="796680"/>
          </a:xfrm>
          <a:prstGeom prst="straightConnector1">
            <a:avLst/>
          </a:prstGeom>
          <a:ln w="9525">
            <a:solidFill>
              <a:srgbClr val="494949"/>
            </a:solidFill>
            <a:round/>
          </a:ln>
        </p:spPr>
      </p:cxnSp>
      <p:grpSp>
        <p:nvGrpSpPr>
          <p:cNvPr id="390" name="Google Shape;950;p19"/>
          <p:cNvGrpSpPr/>
          <p:nvPr/>
        </p:nvGrpSpPr>
        <p:grpSpPr>
          <a:xfrm>
            <a:off x="621360" y="4062240"/>
            <a:ext cx="582120" cy="581400"/>
            <a:chOff x="621360" y="4062240"/>
            <a:chExt cx="582120" cy="581400"/>
          </a:xfrm>
        </p:grpSpPr>
        <p:sp>
          <p:nvSpPr>
            <p:cNvPr id="391" name="Google Shape;951;p19"/>
            <p:cNvSpPr/>
            <p:nvPr/>
          </p:nvSpPr>
          <p:spPr>
            <a:xfrm rot="5400000">
              <a:off x="626040" y="4066920"/>
              <a:ext cx="572400" cy="572040"/>
            </a:xfrm>
            <a:custGeom>
              <a:avLst/>
              <a:gdLst>
                <a:gd name="textAreaLeft" fmla="*/ 0 w 572400"/>
                <a:gd name="textAreaRight" fmla="*/ 572760 w 572400"/>
                <a:gd name="textAreaTop" fmla="*/ 0 h 572040"/>
                <a:gd name="textAreaBottom" fmla="*/ 572400 h 572040"/>
              </a:gdLst>
              <a:ahLst/>
              <a:cxnLst/>
              <a:rect l="textAreaLeft" t="textAreaTop" r="textAreaRight" b="textAreaBottom"/>
              <a:pathLst>
                <a:path w="22915" h="22893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92" name="Google Shape;952;p19"/>
            <p:cNvSpPr/>
            <p:nvPr/>
          </p:nvSpPr>
          <p:spPr>
            <a:xfrm rot="5400000">
              <a:off x="621360" y="4061880"/>
              <a:ext cx="581400" cy="582120"/>
            </a:xfrm>
            <a:custGeom>
              <a:avLst/>
              <a:gdLst>
                <a:gd name="textAreaLeft" fmla="*/ 0 w 581400"/>
                <a:gd name="textAreaRight" fmla="*/ 581760 w 581400"/>
                <a:gd name="textAreaTop" fmla="*/ 0 h 582120"/>
                <a:gd name="textAreaBottom" fmla="*/ 582480 h 582120"/>
              </a:gdLst>
              <a:ahLst/>
              <a:cxnLst/>
              <a:rect l="textAreaLeft" t="textAreaTop" r="textAreaRight" b="textAreaBottom"/>
              <a:pathLst>
                <a:path w="23272" h="23294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93" name="Google Shape;953;p19"/>
            <p:cNvSpPr/>
            <p:nvPr/>
          </p:nvSpPr>
          <p:spPr>
            <a:xfrm rot="5400000">
              <a:off x="698760" y="4139640"/>
              <a:ext cx="427680" cy="426960"/>
            </a:xfrm>
            <a:custGeom>
              <a:avLst/>
              <a:gdLst>
                <a:gd name="textAreaLeft" fmla="*/ 0 w 427680"/>
                <a:gd name="textAreaRight" fmla="*/ 428040 w 427680"/>
                <a:gd name="textAreaTop" fmla="*/ 0 h 426960"/>
                <a:gd name="textAreaBottom" fmla="*/ 427320 h 426960"/>
              </a:gdLst>
              <a:ahLst/>
              <a:cxnLst/>
              <a:rect l="textAreaLeft" t="textAreaTop" r="textAreaRight" b="textAreaBottom"/>
              <a:pathLst>
                <a:path w="17120" h="17097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94" name="Google Shape;954;p19"/>
            <p:cNvSpPr/>
            <p:nvPr/>
          </p:nvSpPr>
          <p:spPr>
            <a:xfrm rot="5400000">
              <a:off x="694080" y="4134240"/>
              <a:ext cx="436680" cy="437040"/>
            </a:xfrm>
            <a:custGeom>
              <a:avLst/>
              <a:gdLst>
                <a:gd name="textAreaLeft" fmla="*/ 0 w 436680"/>
                <a:gd name="textAreaRight" fmla="*/ 437040 w 436680"/>
                <a:gd name="textAreaTop" fmla="*/ 0 h 437040"/>
                <a:gd name="textAreaBottom" fmla="*/ 437400 h 437040"/>
              </a:gdLst>
              <a:ahLst/>
              <a:cxnLst/>
              <a:rect l="textAreaLeft" t="textAreaTop" r="textAreaRight" b="textAreaBottom"/>
              <a:pathLst>
                <a:path w="17477" h="17499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95" name="Google Shape;955;p19"/>
            <p:cNvSpPr/>
            <p:nvPr/>
          </p:nvSpPr>
          <p:spPr>
            <a:xfrm rot="5400000">
              <a:off x="777600" y="4217760"/>
              <a:ext cx="270000" cy="270000"/>
            </a:xfrm>
            <a:custGeom>
              <a:avLst/>
              <a:gdLst>
                <a:gd name="textAreaLeft" fmla="*/ 0 w 270000"/>
                <a:gd name="textAreaRight" fmla="*/ 270360 w 270000"/>
                <a:gd name="textAreaTop" fmla="*/ 0 h 270000"/>
                <a:gd name="textAreaBottom" fmla="*/ 270360 h 270000"/>
              </a:gdLst>
              <a:ahLst/>
              <a:cxnLst/>
              <a:rect l="textAreaLeft" t="textAreaTop" r="textAreaRight" b="textAreaBottom"/>
              <a:pathLst>
                <a:path w="10812" h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96" name="Google Shape;956;p19"/>
            <p:cNvSpPr/>
            <p:nvPr/>
          </p:nvSpPr>
          <p:spPr>
            <a:xfrm rot="5400000">
              <a:off x="772560" y="4213440"/>
              <a:ext cx="279360" cy="2790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279000"/>
                <a:gd name="textAreaBottom" fmla="*/ 279360 h 279000"/>
              </a:gdLst>
              <a:ahLst/>
              <a:cxnLst/>
              <a:rect l="textAreaLeft" t="textAreaTop" r="textAreaRight" b="textAreaBottom"/>
              <a:pathLst>
                <a:path w="11191" h="11169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397" name="Google Shape;957;p19"/>
          <p:cNvGrpSpPr/>
          <p:nvPr/>
        </p:nvGrpSpPr>
        <p:grpSpPr>
          <a:xfrm>
            <a:off x="1482840" y="3351240"/>
            <a:ext cx="292320" cy="291600"/>
            <a:chOff x="1482840" y="3351240"/>
            <a:chExt cx="292320" cy="291600"/>
          </a:xfrm>
        </p:grpSpPr>
        <p:sp>
          <p:nvSpPr>
            <p:cNvPr id="398" name="Google Shape;958;p19"/>
            <p:cNvSpPr/>
            <p:nvPr/>
          </p:nvSpPr>
          <p:spPr>
            <a:xfrm rot="5400000">
              <a:off x="1487880" y="3356280"/>
              <a:ext cx="282240" cy="282240"/>
            </a:xfrm>
            <a:custGeom>
              <a:avLst/>
              <a:gdLst>
                <a:gd name="textAreaLeft" fmla="*/ 0 w 282240"/>
                <a:gd name="textAreaRight" fmla="*/ 282600 w 282240"/>
                <a:gd name="textAreaTop" fmla="*/ 0 h 282240"/>
                <a:gd name="textAreaBottom" fmla="*/ 282600 h 282240"/>
              </a:gdLst>
              <a:ahLst/>
              <a:cxnLst/>
              <a:rect l="textAreaLeft" t="textAreaTop" r="textAreaRight" b="textAreaBottom"/>
              <a:pathLst>
                <a:path w="11302" h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99" name="Google Shape;959;p19"/>
            <p:cNvSpPr/>
            <p:nvPr/>
          </p:nvSpPr>
          <p:spPr>
            <a:xfrm rot="5400000">
              <a:off x="1483200" y="3350880"/>
              <a:ext cx="291600" cy="292320"/>
            </a:xfrm>
            <a:custGeom>
              <a:avLst/>
              <a:gdLst>
                <a:gd name="textAreaLeft" fmla="*/ 0 w 291600"/>
                <a:gd name="textAreaRight" fmla="*/ 291960 w 291600"/>
                <a:gd name="textAreaTop" fmla="*/ 0 h 292320"/>
                <a:gd name="textAreaBottom" fmla="*/ 292680 h 292320"/>
              </a:gdLst>
              <a:ahLst/>
              <a:cxnLst/>
              <a:rect l="textAreaLeft" t="textAreaTop" r="textAreaRight" b="textAreaBottom"/>
              <a:pathLst>
                <a:path w="11681" h="11703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00" name="Google Shape;960;p19"/>
            <p:cNvSpPr/>
            <p:nvPr/>
          </p:nvSpPr>
          <p:spPr>
            <a:xfrm rot="5400000">
              <a:off x="1550160" y="3417840"/>
              <a:ext cx="158040" cy="158040"/>
            </a:xfrm>
            <a:custGeom>
              <a:avLst/>
              <a:gdLst>
                <a:gd name="textAreaLeft" fmla="*/ 0 w 158040"/>
                <a:gd name="textAreaRight" fmla="*/ 158400 w 158040"/>
                <a:gd name="textAreaTop" fmla="*/ 0 h 158040"/>
                <a:gd name="textAreaBottom" fmla="*/ 158400 h 158040"/>
              </a:gdLst>
              <a:ahLst/>
              <a:cxnLst/>
              <a:rect l="textAreaLeft" t="textAreaTop" r="textAreaRight" b="textAreaBottom"/>
              <a:pathLst>
                <a:path w="6331" h="6332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9200" bIns="792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01" name="Google Shape;961;p19"/>
            <p:cNvSpPr/>
            <p:nvPr/>
          </p:nvSpPr>
          <p:spPr>
            <a:xfrm rot="5400000">
              <a:off x="1545480" y="3413520"/>
              <a:ext cx="167400" cy="167400"/>
            </a:xfrm>
            <a:custGeom>
              <a:avLst/>
              <a:gdLst>
                <a:gd name="textAreaLeft" fmla="*/ 0 w 167400"/>
                <a:gd name="textAreaRight" fmla="*/ 167760 w 167400"/>
                <a:gd name="textAreaTop" fmla="*/ 0 h 167400"/>
                <a:gd name="textAreaBottom" fmla="*/ 167760 h 167400"/>
              </a:gdLst>
              <a:ahLst/>
              <a:cxnLst/>
              <a:rect l="textAreaLeft" t="textAreaTop" r="textAreaRight" b="textAreaBottom"/>
              <a:pathLst>
                <a:path w="6710" h="6711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3880" bIns="83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402" name="Google Shape;962;p19"/>
          <p:cNvGrpSpPr/>
          <p:nvPr/>
        </p:nvGrpSpPr>
        <p:grpSpPr>
          <a:xfrm>
            <a:off x="1595520" y="4790160"/>
            <a:ext cx="174600" cy="174600"/>
            <a:chOff x="1595520" y="4790160"/>
            <a:chExt cx="174600" cy="174600"/>
          </a:xfrm>
        </p:grpSpPr>
        <p:sp>
          <p:nvSpPr>
            <p:cNvPr id="403" name="Google Shape;963;p19"/>
            <p:cNvSpPr/>
            <p:nvPr/>
          </p:nvSpPr>
          <p:spPr>
            <a:xfrm rot="5400000">
              <a:off x="1599480" y="4794840"/>
              <a:ext cx="165600" cy="165240"/>
            </a:xfrm>
            <a:custGeom>
              <a:avLst/>
              <a:gdLst>
                <a:gd name="textAreaLeft" fmla="*/ 0 w 165600"/>
                <a:gd name="textAreaRight" fmla="*/ 165960 w 165600"/>
                <a:gd name="textAreaTop" fmla="*/ 0 h 165240"/>
                <a:gd name="textAreaBottom" fmla="*/ 165600 h 165240"/>
              </a:gdLst>
              <a:ahLst/>
              <a:cxnLst/>
              <a:rect l="textAreaLeft" t="textAreaTop" r="textAreaRight" b="textAreaBottom"/>
              <a:pathLst>
                <a:path w="6644" h="6621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2800" bIns="828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04" name="Google Shape;964;p19"/>
            <p:cNvSpPr/>
            <p:nvPr/>
          </p:nvSpPr>
          <p:spPr>
            <a:xfrm rot="5400000">
              <a:off x="1595520" y="4790160"/>
              <a:ext cx="174600" cy="17460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174600"/>
                <a:gd name="textAreaBottom" fmla="*/ 174960 h 174600"/>
              </a:gdLst>
              <a:ahLst/>
              <a:cxnLst/>
              <a:rect l="textAreaLeft" t="textAreaTop" r="textAreaRight" b="textAreaBottom"/>
              <a:pathLst>
                <a:path w="7000" h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7480" bIns="874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05" name="Google Shape;965;p19"/>
            <p:cNvSpPr/>
            <p:nvPr/>
          </p:nvSpPr>
          <p:spPr>
            <a:xfrm rot="5400000">
              <a:off x="1636200" y="4831200"/>
              <a:ext cx="92160" cy="92880"/>
            </a:xfrm>
            <a:custGeom>
              <a:avLst/>
              <a:gdLst>
                <a:gd name="textAreaLeft" fmla="*/ 0 w 92160"/>
                <a:gd name="textAreaRight" fmla="*/ 92520 w 92160"/>
                <a:gd name="textAreaTop" fmla="*/ 0 h 92880"/>
                <a:gd name="textAreaBottom" fmla="*/ 93240 h 92880"/>
              </a:gdLst>
              <a:ahLst/>
              <a:cxnLst/>
              <a:rect l="textAreaLeft" t="textAreaTop" r="textAreaRight" b="textAreaBottom"/>
              <a:pathLst>
                <a:path w="3702" h="3723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rgbClr val="77C6F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440" bIns="46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06" name="Google Shape;966;p19"/>
            <p:cNvSpPr/>
            <p:nvPr/>
          </p:nvSpPr>
          <p:spPr>
            <a:xfrm rot="5400000">
              <a:off x="1631520" y="4826880"/>
              <a:ext cx="102240" cy="101520"/>
            </a:xfrm>
            <a:custGeom>
              <a:avLst/>
              <a:gdLst>
                <a:gd name="textAreaLeft" fmla="*/ 0 w 102240"/>
                <a:gd name="textAreaRight" fmla="*/ 102600 w 102240"/>
                <a:gd name="textAreaTop" fmla="*/ 0 h 101520"/>
                <a:gd name="textAreaBottom" fmla="*/ 101880 h 101520"/>
              </a:gdLst>
              <a:ahLst/>
              <a:cxnLst/>
              <a:rect l="textAreaLeft" t="textAreaTop" r="textAreaRight" b="textAreaBottom"/>
              <a:pathLst>
                <a:path w="4102" h="408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0760" bIns="5076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407" name="Google Shape;967;p19"/>
          <p:cNvSpPr/>
          <p:nvPr/>
        </p:nvSpPr>
        <p:spPr>
          <a:xfrm rot="5400000">
            <a:off x="1377360" y="1688760"/>
            <a:ext cx="288360" cy="288000"/>
          </a:xfrm>
          <a:custGeom>
            <a:avLst/>
            <a:gdLst>
              <a:gd name="textAreaLeft" fmla="*/ 0 w 288360"/>
              <a:gd name="textAreaRight" fmla="*/ 288720 w 288360"/>
              <a:gd name="textAreaTop" fmla="*/ 0 h 288000"/>
              <a:gd name="textAreaBottom" fmla="*/ 288360 h 288000"/>
            </a:gdLst>
            <a:ahLst/>
            <a:cxnLst/>
            <a:rect l="textAreaLeft" t="textAreaTop" r="textAreaRight" b="textAreaBottom"/>
            <a:pathLst>
              <a:path w="22915" h="22893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rgbClr val="77C6F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408" name="Google Shape;968;p19"/>
          <p:cNvSpPr/>
          <p:nvPr/>
        </p:nvSpPr>
        <p:spPr>
          <a:xfrm rot="5400000">
            <a:off x="1375200" y="1685880"/>
            <a:ext cx="292680" cy="293040"/>
          </a:xfrm>
          <a:custGeom>
            <a:avLst/>
            <a:gdLst>
              <a:gd name="textAreaLeft" fmla="*/ 0 w 292680"/>
              <a:gd name="textAreaRight" fmla="*/ 293040 w 292680"/>
              <a:gd name="textAreaTop" fmla="*/ 0 h 293040"/>
              <a:gd name="textAreaBottom" fmla="*/ 293400 h 293040"/>
            </a:gdLst>
            <a:ahLst/>
            <a:cxnLst/>
            <a:rect l="textAreaLeft" t="textAreaTop" r="textAreaRight" b="textAreaBottom"/>
            <a:pathLst>
              <a:path w="23272" h="23294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rgbClr val="49494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409" name="Google Shape;969;p19"/>
          <p:cNvSpPr/>
          <p:nvPr/>
        </p:nvSpPr>
        <p:spPr>
          <a:xfrm rot="5400000">
            <a:off x="1413720" y="1725120"/>
            <a:ext cx="215280" cy="214920"/>
          </a:xfrm>
          <a:custGeom>
            <a:avLst/>
            <a:gdLst>
              <a:gd name="textAreaLeft" fmla="*/ 0 w 215280"/>
              <a:gd name="textAreaRight" fmla="*/ 215640 w 215280"/>
              <a:gd name="textAreaTop" fmla="*/ 0 h 214920"/>
              <a:gd name="textAreaBottom" fmla="*/ 215280 h 214920"/>
            </a:gdLst>
            <a:ahLst/>
            <a:cxnLst/>
            <a:rect l="textAreaLeft" t="textAreaTop" r="textAreaRight" b="textAreaBottom"/>
            <a:pathLst>
              <a:path w="17120" h="17097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410" name="Google Shape;970;p19"/>
          <p:cNvSpPr/>
          <p:nvPr/>
        </p:nvSpPr>
        <p:spPr>
          <a:xfrm rot="5400000">
            <a:off x="1411560" y="1722600"/>
            <a:ext cx="219600" cy="219960"/>
          </a:xfrm>
          <a:custGeom>
            <a:avLst/>
            <a:gdLst>
              <a:gd name="textAreaLeft" fmla="*/ 0 w 219600"/>
              <a:gd name="textAreaRight" fmla="*/ 219960 w 219600"/>
              <a:gd name="textAreaTop" fmla="*/ 0 h 219960"/>
              <a:gd name="textAreaBottom" fmla="*/ 220320 h 219960"/>
            </a:gdLst>
            <a:ahLst/>
            <a:cxnLst/>
            <a:rect l="textAreaLeft" t="textAreaTop" r="textAreaRight" b="textAreaBottom"/>
            <a:pathLst>
              <a:path w="17477" h="17499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rgbClr val="49494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411" name="Google Shape;971;p19"/>
          <p:cNvSpPr/>
          <p:nvPr/>
        </p:nvSpPr>
        <p:spPr>
          <a:xfrm rot="5400000">
            <a:off x="1453680" y="1764720"/>
            <a:ext cx="135720" cy="135720"/>
          </a:xfrm>
          <a:custGeom>
            <a:avLst/>
            <a:gdLst>
              <a:gd name="textAreaLeft" fmla="*/ 0 w 135720"/>
              <a:gd name="textAreaRight" fmla="*/ 136080 w 135720"/>
              <a:gd name="textAreaTop" fmla="*/ 0 h 135720"/>
              <a:gd name="textAreaBottom" fmla="*/ 136080 h 135720"/>
            </a:gdLst>
            <a:ahLst/>
            <a:cxnLst/>
            <a:rect l="textAreaLeft" t="textAreaTop" r="textAreaRight" b="textAreaBottom"/>
            <a:pathLst>
              <a:path w="10812" h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rgbClr val="77C6F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68040" bIns="680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412" name="Google Shape;972;p19"/>
          <p:cNvSpPr/>
          <p:nvPr/>
        </p:nvSpPr>
        <p:spPr>
          <a:xfrm rot="5400000">
            <a:off x="1451160" y="1762560"/>
            <a:ext cx="140760" cy="140400"/>
          </a:xfrm>
          <a:custGeom>
            <a:avLst/>
            <a:gdLst>
              <a:gd name="textAreaLeft" fmla="*/ 0 w 140760"/>
              <a:gd name="textAreaRight" fmla="*/ 141120 w 140760"/>
              <a:gd name="textAreaTop" fmla="*/ 0 h 140400"/>
              <a:gd name="textAreaBottom" fmla="*/ 140760 h 140400"/>
            </a:gdLst>
            <a:ahLst/>
            <a:cxnLst/>
            <a:rect l="textAreaLeft" t="textAreaTop" r="textAreaRight" b="textAreaBottom"/>
            <a:pathLst>
              <a:path w="11191" h="11169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rgbClr val="49494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0200" bIns="702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grpSp>
        <p:nvGrpSpPr>
          <p:cNvPr id="413" name="Google Shape;973;p19"/>
          <p:cNvGrpSpPr/>
          <p:nvPr/>
        </p:nvGrpSpPr>
        <p:grpSpPr>
          <a:xfrm>
            <a:off x="1775520" y="1441440"/>
            <a:ext cx="26640" cy="174600"/>
            <a:chOff x="1775520" y="1441440"/>
            <a:chExt cx="26640" cy="174600"/>
          </a:xfrm>
        </p:grpSpPr>
        <p:sp>
          <p:nvSpPr>
            <p:cNvPr id="414" name="Google Shape;974;p19"/>
            <p:cNvSpPr/>
            <p:nvPr/>
          </p:nvSpPr>
          <p:spPr>
            <a:xfrm rot="5400000">
              <a:off x="1775520" y="1441440"/>
              <a:ext cx="26640" cy="2664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15" name="Google Shape;975;p19"/>
            <p:cNvSpPr/>
            <p:nvPr/>
          </p:nvSpPr>
          <p:spPr>
            <a:xfrm rot="5400000">
              <a:off x="1775520" y="1515240"/>
              <a:ext cx="26640" cy="2664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16" name="Google Shape;976;p19"/>
            <p:cNvSpPr/>
            <p:nvPr/>
          </p:nvSpPr>
          <p:spPr>
            <a:xfrm rot="5400000">
              <a:off x="1775520" y="1589400"/>
              <a:ext cx="26640" cy="2664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417" name="Google Shape;977;p19"/>
          <p:cNvGrpSpPr/>
          <p:nvPr/>
        </p:nvGrpSpPr>
        <p:grpSpPr>
          <a:xfrm>
            <a:off x="1893960" y="4488120"/>
            <a:ext cx="26640" cy="174600"/>
            <a:chOff x="1893960" y="4488120"/>
            <a:chExt cx="26640" cy="174600"/>
          </a:xfrm>
        </p:grpSpPr>
        <p:sp>
          <p:nvSpPr>
            <p:cNvPr id="418" name="Google Shape;978;p19"/>
            <p:cNvSpPr/>
            <p:nvPr/>
          </p:nvSpPr>
          <p:spPr>
            <a:xfrm rot="5400000">
              <a:off x="1893960" y="4488120"/>
              <a:ext cx="26640" cy="2664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19" name="Google Shape;979;p19"/>
            <p:cNvSpPr/>
            <p:nvPr/>
          </p:nvSpPr>
          <p:spPr>
            <a:xfrm rot="5400000">
              <a:off x="1893960" y="4561920"/>
              <a:ext cx="26640" cy="2664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20" name="Google Shape;980;p19"/>
            <p:cNvSpPr/>
            <p:nvPr/>
          </p:nvSpPr>
          <p:spPr>
            <a:xfrm rot="5400000">
              <a:off x="1893960" y="4636080"/>
              <a:ext cx="26640" cy="2664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421" name="Google Shape;981;p19"/>
          <p:cNvGrpSpPr/>
          <p:nvPr/>
        </p:nvGrpSpPr>
        <p:grpSpPr>
          <a:xfrm>
            <a:off x="483120" y="4066920"/>
            <a:ext cx="26640" cy="174600"/>
            <a:chOff x="483120" y="4066920"/>
            <a:chExt cx="26640" cy="174600"/>
          </a:xfrm>
        </p:grpSpPr>
        <p:sp>
          <p:nvSpPr>
            <p:cNvPr id="422" name="Google Shape;982;p19"/>
            <p:cNvSpPr/>
            <p:nvPr/>
          </p:nvSpPr>
          <p:spPr>
            <a:xfrm rot="5400000">
              <a:off x="483120" y="4066920"/>
              <a:ext cx="26640" cy="26640"/>
            </a:xfrm>
            <a:prstGeom prst="ellipse">
              <a:avLst/>
            </a:prstGeom>
            <a:solidFill>
              <a:srgbClr val="59595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23" name="Google Shape;983;p19"/>
            <p:cNvSpPr/>
            <p:nvPr/>
          </p:nvSpPr>
          <p:spPr>
            <a:xfrm rot="5400000">
              <a:off x="483120" y="4140720"/>
              <a:ext cx="26640" cy="26640"/>
            </a:xfrm>
            <a:prstGeom prst="ellipse">
              <a:avLst/>
            </a:prstGeom>
            <a:solidFill>
              <a:srgbClr val="59595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424" name="Google Shape;984;p19"/>
            <p:cNvSpPr/>
            <p:nvPr/>
          </p:nvSpPr>
          <p:spPr>
            <a:xfrm rot="5400000">
              <a:off x="483120" y="4214880"/>
              <a:ext cx="26640" cy="26640"/>
            </a:xfrm>
            <a:prstGeom prst="ellipse">
              <a:avLst/>
            </a:prstGeom>
            <a:solidFill>
              <a:srgbClr val="59595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title"/>
          </p:nvPr>
        </p:nvSpPr>
        <p:spPr>
          <a:xfrm>
            <a:off x="2532960" y="338400"/>
            <a:ext cx="4087080" cy="575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28" name="PlaceHolder 2"/>
          <p:cNvSpPr>
            <a:spLocks noGrp="1"/>
          </p:cNvSpPr>
          <p:nvPr>
            <p:ph type="body"/>
          </p:nvPr>
        </p:nvSpPr>
        <p:spPr>
          <a:xfrm>
            <a:off x="714600" y="1152000"/>
            <a:ext cx="7705080" cy="35290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cxnSp>
        <p:nvCxnSpPr>
          <p:cNvPr id="629" name="Google Shape;1142;p23"/>
          <p:cNvCxnSpPr/>
          <p:nvPr/>
        </p:nvCxnSpPr>
        <p:spPr>
          <a:xfrm flipH="1" flipV="1">
            <a:off x="302760" y="3359160"/>
            <a:ext cx="152280" cy="957600"/>
          </a:xfrm>
          <a:prstGeom prst="straightConnector1">
            <a:avLst/>
          </a:prstGeom>
          <a:ln w="9525">
            <a:solidFill>
              <a:srgbClr val="3D3D3D"/>
            </a:solidFill>
            <a:round/>
          </a:ln>
        </p:spPr>
      </p:cxnSp>
      <p:cxnSp>
        <p:nvCxnSpPr>
          <p:cNvPr id="630" name="Google Shape;1143;p23"/>
          <p:cNvCxnSpPr/>
          <p:nvPr/>
        </p:nvCxnSpPr>
        <p:spPr>
          <a:xfrm flipV="1">
            <a:off x="0" y="4332240"/>
            <a:ext cx="446760" cy="664560"/>
          </a:xfrm>
          <a:prstGeom prst="straightConnector1">
            <a:avLst/>
          </a:prstGeom>
          <a:ln w="9525">
            <a:solidFill>
              <a:srgbClr val="3D3D3D"/>
            </a:solidFill>
            <a:round/>
          </a:ln>
        </p:spPr>
      </p:cxnSp>
      <p:grpSp>
        <p:nvGrpSpPr>
          <p:cNvPr id="631" name="Google Shape;1144;p23"/>
          <p:cNvGrpSpPr/>
          <p:nvPr/>
        </p:nvGrpSpPr>
        <p:grpSpPr>
          <a:xfrm>
            <a:off x="300600" y="4167720"/>
            <a:ext cx="291600" cy="292320"/>
            <a:chOff x="300600" y="4167720"/>
            <a:chExt cx="291600" cy="292320"/>
          </a:xfrm>
        </p:grpSpPr>
        <p:sp>
          <p:nvSpPr>
            <p:cNvPr id="632" name="Google Shape;1145;p23"/>
            <p:cNvSpPr/>
            <p:nvPr/>
          </p:nvSpPr>
          <p:spPr>
            <a:xfrm flipH="1">
              <a:off x="305280" y="4172760"/>
              <a:ext cx="282240" cy="282240"/>
            </a:xfrm>
            <a:custGeom>
              <a:avLst/>
              <a:gdLst>
                <a:gd name="textAreaLeft" fmla="*/ 360 w 282240"/>
                <a:gd name="textAreaRight" fmla="*/ 282960 w 282240"/>
                <a:gd name="textAreaTop" fmla="*/ 0 h 282240"/>
                <a:gd name="textAreaBottom" fmla="*/ 282600 h 282240"/>
              </a:gdLst>
              <a:ahLst/>
              <a:cxnLst/>
              <a:rect l="textAreaLeft" t="textAreaTop" r="textAreaRight" b="textAreaBottom"/>
              <a:pathLst>
                <a:path w="11302" h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33" name="Google Shape;1146;p23"/>
            <p:cNvSpPr/>
            <p:nvPr/>
          </p:nvSpPr>
          <p:spPr>
            <a:xfrm flipH="1">
              <a:off x="300600" y="4167720"/>
              <a:ext cx="291600" cy="292320"/>
            </a:xfrm>
            <a:custGeom>
              <a:avLst/>
              <a:gdLst>
                <a:gd name="textAreaLeft" fmla="*/ 360 w 291600"/>
                <a:gd name="textAreaRight" fmla="*/ 292320 w 291600"/>
                <a:gd name="textAreaTop" fmla="*/ 0 h 292320"/>
                <a:gd name="textAreaBottom" fmla="*/ 292680 h 292320"/>
              </a:gdLst>
              <a:ahLst/>
              <a:cxnLst/>
              <a:rect l="textAreaLeft" t="textAreaTop" r="textAreaRight" b="textAreaBottom"/>
              <a:pathLst>
                <a:path w="11681" h="11703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34" name="Google Shape;1147;p23"/>
            <p:cNvSpPr/>
            <p:nvPr/>
          </p:nvSpPr>
          <p:spPr>
            <a:xfrm flipH="1">
              <a:off x="366840" y="4234680"/>
              <a:ext cx="158040" cy="158040"/>
            </a:xfrm>
            <a:custGeom>
              <a:avLst/>
              <a:gdLst>
                <a:gd name="textAreaLeft" fmla="*/ -360 w 158040"/>
                <a:gd name="textAreaRight" fmla="*/ 158040 w 158040"/>
                <a:gd name="textAreaTop" fmla="*/ 0 h 158040"/>
                <a:gd name="textAreaBottom" fmla="*/ 158400 h 158040"/>
              </a:gdLst>
              <a:ahLst/>
              <a:cxnLst/>
              <a:rect l="textAreaLeft" t="textAreaTop" r="textAreaRight" b="textAreaBottom"/>
              <a:pathLst>
                <a:path w="6331" h="6332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9200" bIns="792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35" name="Google Shape;1148;p23"/>
            <p:cNvSpPr/>
            <p:nvPr/>
          </p:nvSpPr>
          <p:spPr>
            <a:xfrm flipH="1">
              <a:off x="361800" y="4230360"/>
              <a:ext cx="167400" cy="167400"/>
            </a:xfrm>
            <a:custGeom>
              <a:avLst/>
              <a:gdLst>
                <a:gd name="textAreaLeft" fmla="*/ -360 w 167400"/>
                <a:gd name="textAreaRight" fmla="*/ 167400 w 167400"/>
                <a:gd name="textAreaTop" fmla="*/ 0 h 167400"/>
                <a:gd name="textAreaBottom" fmla="*/ 167760 h 167400"/>
              </a:gdLst>
              <a:ahLst/>
              <a:cxnLst/>
              <a:rect l="textAreaLeft" t="textAreaTop" r="textAreaRight" b="textAreaBottom"/>
              <a:pathLst>
                <a:path w="6710" h="6711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3880" bIns="83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636" name="Google Shape;1149;p23"/>
          <p:cNvGrpSpPr/>
          <p:nvPr/>
        </p:nvGrpSpPr>
        <p:grpSpPr>
          <a:xfrm>
            <a:off x="148320" y="3224160"/>
            <a:ext cx="292680" cy="293040"/>
            <a:chOff x="148320" y="3224160"/>
            <a:chExt cx="292680" cy="293040"/>
          </a:xfrm>
        </p:grpSpPr>
        <p:sp>
          <p:nvSpPr>
            <p:cNvPr id="637" name="Google Shape;1150;p23"/>
            <p:cNvSpPr/>
            <p:nvPr/>
          </p:nvSpPr>
          <p:spPr>
            <a:xfrm flipH="1">
              <a:off x="150480" y="3226680"/>
              <a:ext cx="288360" cy="288000"/>
            </a:xfrm>
            <a:custGeom>
              <a:avLst/>
              <a:gdLst>
                <a:gd name="textAreaLeft" fmla="*/ -360 w 288360"/>
                <a:gd name="textAreaRight" fmla="*/ 288360 w 288360"/>
                <a:gd name="textAreaTop" fmla="*/ 0 h 288000"/>
                <a:gd name="textAreaBottom" fmla="*/ 288360 h 288000"/>
              </a:gdLst>
              <a:ahLst/>
              <a:cxnLst/>
              <a:rect l="textAreaLeft" t="textAreaTop" r="textAreaRight" b="textAreaBottom"/>
              <a:pathLst>
                <a:path w="22915" h="22893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38" name="Google Shape;1151;p23"/>
            <p:cNvSpPr/>
            <p:nvPr/>
          </p:nvSpPr>
          <p:spPr>
            <a:xfrm flipH="1">
              <a:off x="147960" y="3224160"/>
              <a:ext cx="292680" cy="293040"/>
            </a:xfrm>
            <a:custGeom>
              <a:avLst/>
              <a:gdLst>
                <a:gd name="textAreaLeft" fmla="*/ -360 w 292680"/>
                <a:gd name="textAreaRight" fmla="*/ 292680 w 292680"/>
                <a:gd name="textAreaTop" fmla="*/ 0 h 293040"/>
                <a:gd name="textAreaBottom" fmla="*/ 293400 h 293040"/>
              </a:gdLst>
              <a:ahLst/>
              <a:cxnLst/>
              <a:rect l="textAreaLeft" t="textAreaTop" r="textAreaRight" b="textAreaBottom"/>
              <a:pathLst>
                <a:path w="23272" h="23294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39" name="Google Shape;1152;p23"/>
            <p:cNvSpPr/>
            <p:nvPr/>
          </p:nvSpPr>
          <p:spPr>
            <a:xfrm flipH="1">
              <a:off x="187560" y="3263400"/>
              <a:ext cx="215280" cy="214920"/>
            </a:xfrm>
            <a:custGeom>
              <a:avLst/>
              <a:gdLst>
                <a:gd name="textAreaLeft" fmla="*/ 360 w 215280"/>
                <a:gd name="textAreaRight" fmla="*/ 216000 w 215280"/>
                <a:gd name="textAreaTop" fmla="*/ 0 h 214920"/>
                <a:gd name="textAreaBottom" fmla="*/ 215280 h 214920"/>
              </a:gdLst>
              <a:ahLst/>
              <a:cxnLst/>
              <a:rect l="textAreaLeft" t="textAreaTop" r="textAreaRight" b="textAreaBottom"/>
              <a:pathLst>
                <a:path w="17120" h="17097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40" name="Google Shape;1153;p23"/>
            <p:cNvSpPr/>
            <p:nvPr/>
          </p:nvSpPr>
          <p:spPr>
            <a:xfrm flipH="1">
              <a:off x="185400" y="3260880"/>
              <a:ext cx="219600" cy="219960"/>
            </a:xfrm>
            <a:custGeom>
              <a:avLst/>
              <a:gdLst>
                <a:gd name="textAreaLeft" fmla="*/ 360 w 219600"/>
                <a:gd name="textAreaRight" fmla="*/ 220320 w 219600"/>
                <a:gd name="textAreaTop" fmla="*/ 0 h 219960"/>
                <a:gd name="textAreaBottom" fmla="*/ 220320 h 219960"/>
              </a:gdLst>
              <a:ahLst/>
              <a:cxnLst/>
              <a:rect l="textAreaLeft" t="textAreaTop" r="textAreaRight" b="textAreaBottom"/>
              <a:pathLst>
                <a:path w="17477" h="17499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41" name="Google Shape;1154;p23"/>
            <p:cNvSpPr/>
            <p:nvPr/>
          </p:nvSpPr>
          <p:spPr>
            <a:xfrm flipH="1">
              <a:off x="226800" y="3303000"/>
              <a:ext cx="135720" cy="135720"/>
            </a:xfrm>
            <a:custGeom>
              <a:avLst/>
              <a:gdLst>
                <a:gd name="textAreaLeft" fmla="*/ -360 w 135720"/>
                <a:gd name="textAreaRight" fmla="*/ 135720 w 135720"/>
                <a:gd name="textAreaTop" fmla="*/ 0 h 135720"/>
                <a:gd name="textAreaBottom" fmla="*/ 136080 h 135720"/>
              </a:gdLst>
              <a:ahLst/>
              <a:cxnLst/>
              <a:rect l="textAreaLeft" t="textAreaTop" r="textAreaRight" b="textAreaBottom"/>
              <a:pathLst>
                <a:path w="10812" h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8040" bIns="680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42" name="Google Shape;1155;p23"/>
            <p:cNvSpPr/>
            <p:nvPr/>
          </p:nvSpPr>
          <p:spPr>
            <a:xfrm flipH="1">
              <a:off x="224280" y="3300840"/>
              <a:ext cx="140760" cy="140400"/>
            </a:xfrm>
            <a:custGeom>
              <a:avLst/>
              <a:gdLst>
                <a:gd name="textAreaLeft" fmla="*/ -360 w 140760"/>
                <a:gd name="textAreaRight" fmla="*/ 140760 w 140760"/>
                <a:gd name="textAreaTop" fmla="*/ 0 h 140400"/>
                <a:gd name="textAreaBottom" fmla="*/ 140760 h 140400"/>
              </a:gdLst>
              <a:ahLst/>
              <a:cxnLst/>
              <a:rect l="textAreaLeft" t="textAreaTop" r="textAreaRight" b="textAreaBottom"/>
              <a:pathLst>
                <a:path w="11191" h="11169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0200" bIns="702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cxnSp>
        <p:nvCxnSpPr>
          <p:cNvPr id="643" name="Google Shape;1156;p23"/>
          <p:cNvCxnSpPr/>
          <p:nvPr/>
        </p:nvCxnSpPr>
        <p:spPr>
          <a:xfrm flipH="1" flipV="1">
            <a:off x="7196760" y="294840"/>
            <a:ext cx="1157400" cy="543240"/>
          </a:xfrm>
          <a:prstGeom prst="straightConnector1">
            <a:avLst/>
          </a:prstGeom>
          <a:ln w="9525">
            <a:solidFill>
              <a:srgbClr val="3D3D3D"/>
            </a:solidFill>
            <a:round/>
          </a:ln>
        </p:spPr>
      </p:cxnSp>
      <p:cxnSp>
        <p:nvCxnSpPr>
          <p:cNvPr id="644" name="Google Shape;1157;p23"/>
          <p:cNvCxnSpPr/>
          <p:nvPr/>
        </p:nvCxnSpPr>
        <p:spPr>
          <a:xfrm flipH="1">
            <a:off x="8353800" y="-6480"/>
            <a:ext cx="792000" cy="836280"/>
          </a:xfrm>
          <a:prstGeom prst="straightConnector1">
            <a:avLst/>
          </a:prstGeom>
          <a:ln w="9525">
            <a:solidFill>
              <a:srgbClr val="3D3D3D"/>
            </a:solidFill>
            <a:round/>
          </a:ln>
        </p:spPr>
      </p:cxnSp>
      <p:grpSp>
        <p:nvGrpSpPr>
          <p:cNvPr id="645" name="Google Shape;1158;p23"/>
          <p:cNvGrpSpPr/>
          <p:nvPr/>
        </p:nvGrpSpPr>
        <p:grpSpPr>
          <a:xfrm>
            <a:off x="8064360" y="527040"/>
            <a:ext cx="581400" cy="582120"/>
            <a:chOff x="8064360" y="527040"/>
            <a:chExt cx="581400" cy="582120"/>
          </a:xfrm>
        </p:grpSpPr>
        <p:sp>
          <p:nvSpPr>
            <p:cNvPr id="646" name="Google Shape;1159;p23"/>
            <p:cNvSpPr/>
            <p:nvPr/>
          </p:nvSpPr>
          <p:spPr>
            <a:xfrm>
              <a:off x="8068680" y="532080"/>
              <a:ext cx="572400" cy="572040"/>
            </a:xfrm>
            <a:custGeom>
              <a:avLst/>
              <a:gdLst>
                <a:gd name="textAreaLeft" fmla="*/ 0 w 572400"/>
                <a:gd name="textAreaRight" fmla="*/ 572760 w 572400"/>
                <a:gd name="textAreaTop" fmla="*/ 0 h 572040"/>
                <a:gd name="textAreaBottom" fmla="*/ 572400 h 572040"/>
              </a:gdLst>
              <a:ahLst/>
              <a:cxnLst/>
              <a:rect l="textAreaLeft" t="textAreaTop" r="textAreaRight" b="textAreaBottom"/>
              <a:pathLst>
                <a:path w="22915" h="22893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47" name="Google Shape;1160;p23"/>
            <p:cNvSpPr/>
            <p:nvPr/>
          </p:nvSpPr>
          <p:spPr>
            <a:xfrm>
              <a:off x="8064360" y="527040"/>
              <a:ext cx="581400" cy="582120"/>
            </a:xfrm>
            <a:custGeom>
              <a:avLst/>
              <a:gdLst>
                <a:gd name="textAreaLeft" fmla="*/ 0 w 581400"/>
                <a:gd name="textAreaRight" fmla="*/ 581760 w 581400"/>
                <a:gd name="textAreaTop" fmla="*/ 0 h 582120"/>
                <a:gd name="textAreaBottom" fmla="*/ 582480 h 582120"/>
              </a:gdLst>
              <a:ahLst/>
              <a:cxnLst/>
              <a:rect l="textAreaLeft" t="textAreaTop" r="textAreaRight" b="textAreaBottom"/>
              <a:pathLst>
                <a:path w="23272" h="23294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48" name="Google Shape;1161;p23"/>
            <p:cNvSpPr/>
            <p:nvPr/>
          </p:nvSpPr>
          <p:spPr>
            <a:xfrm>
              <a:off x="8141040" y="604440"/>
              <a:ext cx="427680" cy="426960"/>
            </a:xfrm>
            <a:custGeom>
              <a:avLst/>
              <a:gdLst>
                <a:gd name="textAreaLeft" fmla="*/ 0 w 427680"/>
                <a:gd name="textAreaRight" fmla="*/ 428040 w 427680"/>
                <a:gd name="textAreaTop" fmla="*/ 0 h 426960"/>
                <a:gd name="textAreaBottom" fmla="*/ 427320 h 426960"/>
              </a:gdLst>
              <a:ahLst/>
              <a:cxnLst/>
              <a:rect l="textAreaLeft" t="textAreaTop" r="textAreaRight" b="textAreaBottom"/>
              <a:pathLst>
                <a:path w="17120" h="17097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49" name="Google Shape;1162;p23"/>
            <p:cNvSpPr/>
            <p:nvPr/>
          </p:nvSpPr>
          <p:spPr>
            <a:xfrm>
              <a:off x="8136720" y="599400"/>
              <a:ext cx="436680" cy="437040"/>
            </a:xfrm>
            <a:custGeom>
              <a:avLst/>
              <a:gdLst>
                <a:gd name="textAreaLeft" fmla="*/ 0 w 436680"/>
                <a:gd name="textAreaRight" fmla="*/ 437040 w 436680"/>
                <a:gd name="textAreaTop" fmla="*/ 0 h 437040"/>
                <a:gd name="textAreaBottom" fmla="*/ 437400 h 437040"/>
              </a:gdLst>
              <a:ahLst/>
              <a:cxnLst/>
              <a:rect l="textAreaLeft" t="textAreaTop" r="textAreaRight" b="textAreaBottom"/>
              <a:pathLst>
                <a:path w="17477" h="17499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50" name="Google Shape;1163;p23"/>
            <p:cNvSpPr/>
            <p:nvPr/>
          </p:nvSpPr>
          <p:spPr>
            <a:xfrm>
              <a:off x="8219880" y="682920"/>
              <a:ext cx="270000" cy="270000"/>
            </a:xfrm>
            <a:custGeom>
              <a:avLst/>
              <a:gdLst>
                <a:gd name="textAreaLeft" fmla="*/ 0 w 270000"/>
                <a:gd name="textAreaRight" fmla="*/ 270360 w 270000"/>
                <a:gd name="textAreaTop" fmla="*/ 0 h 270000"/>
                <a:gd name="textAreaBottom" fmla="*/ 270360 h 270000"/>
              </a:gdLst>
              <a:ahLst/>
              <a:cxnLst/>
              <a:rect l="textAreaLeft" t="textAreaTop" r="textAreaRight" b="textAreaBottom"/>
              <a:pathLst>
                <a:path w="10812" h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51" name="Google Shape;1164;p23"/>
            <p:cNvSpPr/>
            <p:nvPr/>
          </p:nvSpPr>
          <p:spPr>
            <a:xfrm>
              <a:off x="8215200" y="678600"/>
              <a:ext cx="279360" cy="2790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279000"/>
                <a:gd name="textAreaBottom" fmla="*/ 279360 h 279000"/>
              </a:gdLst>
              <a:ahLst/>
              <a:cxnLst/>
              <a:rect l="textAreaLeft" t="textAreaTop" r="textAreaRight" b="textAreaBottom"/>
              <a:pathLst>
                <a:path w="11191" h="11169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652" name="Google Shape;1165;p23"/>
          <p:cNvGrpSpPr/>
          <p:nvPr/>
        </p:nvGrpSpPr>
        <p:grpSpPr>
          <a:xfrm>
            <a:off x="7034040" y="171000"/>
            <a:ext cx="291600" cy="292320"/>
            <a:chOff x="7034040" y="171000"/>
            <a:chExt cx="291600" cy="292320"/>
          </a:xfrm>
        </p:grpSpPr>
        <p:sp>
          <p:nvSpPr>
            <p:cNvPr id="653" name="Google Shape;1166;p23"/>
            <p:cNvSpPr/>
            <p:nvPr/>
          </p:nvSpPr>
          <p:spPr>
            <a:xfrm>
              <a:off x="7039080" y="176040"/>
              <a:ext cx="282240" cy="282240"/>
            </a:xfrm>
            <a:custGeom>
              <a:avLst/>
              <a:gdLst>
                <a:gd name="textAreaLeft" fmla="*/ 0 w 282240"/>
                <a:gd name="textAreaRight" fmla="*/ 282600 w 282240"/>
                <a:gd name="textAreaTop" fmla="*/ 0 h 282240"/>
                <a:gd name="textAreaBottom" fmla="*/ 282600 h 282240"/>
              </a:gdLst>
              <a:ahLst/>
              <a:cxnLst/>
              <a:rect l="textAreaLeft" t="textAreaTop" r="textAreaRight" b="textAreaBottom"/>
              <a:pathLst>
                <a:path w="11302" h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54" name="Google Shape;1167;p23"/>
            <p:cNvSpPr/>
            <p:nvPr/>
          </p:nvSpPr>
          <p:spPr>
            <a:xfrm>
              <a:off x="7034040" y="171000"/>
              <a:ext cx="291600" cy="292320"/>
            </a:xfrm>
            <a:custGeom>
              <a:avLst/>
              <a:gdLst>
                <a:gd name="textAreaLeft" fmla="*/ 0 w 291600"/>
                <a:gd name="textAreaRight" fmla="*/ 291960 w 291600"/>
                <a:gd name="textAreaTop" fmla="*/ 0 h 292320"/>
                <a:gd name="textAreaBottom" fmla="*/ 292680 h 292320"/>
              </a:gdLst>
              <a:ahLst/>
              <a:cxnLst/>
              <a:rect l="textAreaLeft" t="textAreaTop" r="textAreaRight" b="textAreaBottom"/>
              <a:pathLst>
                <a:path w="11681" h="11703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55" name="Google Shape;1168;p23"/>
            <p:cNvSpPr/>
            <p:nvPr/>
          </p:nvSpPr>
          <p:spPr>
            <a:xfrm>
              <a:off x="7100640" y="237600"/>
              <a:ext cx="158040" cy="158040"/>
            </a:xfrm>
            <a:custGeom>
              <a:avLst/>
              <a:gdLst>
                <a:gd name="textAreaLeft" fmla="*/ 0 w 158040"/>
                <a:gd name="textAreaRight" fmla="*/ 158400 w 158040"/>
                <a:gd name="textAreaTop" fmla="*/ 0 h 158040"/>
                <a:gd name="textAreaBottom" fmla="*/ 158400 h 158040"/>
              </a:gdLst>
              <a:ahLst/>
              <a:cxnLst/>
              <a:rect l="textAreaLeft" t="textAreaTop" r="textAreaRight" b="textAreaBottom"/>
              <a:pathLst>
                <a:path w="6331" h="6332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9200" bIns="792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56" name="Google Shape;1169;p23"/>
            <p:cNvSpPr/>
            <p:nvPr/>
          </p:nvSpPr>
          <p:spPr>
            <a:xfrm>
              <a:off x="7096320" y="233280"/>
              <a:ext cx="167400" cy="167400"/>
            </a:xfrm>
            <a:custGeom>
              <a:avLst/>
              <a:gdLst>
                <a:gd name="textAreaLeft" fmla="*/ 0 w 167400"/>
                <a:gd name="textAreaRight" fmla="*/ 167760 w 167400"/>
                <a:gd name="textAreaTop" fmla="*/ 0 h 167400"/>
                <a:gd name="textAreaBottom" fmla="*/ 167760 h 167400"/>
              </a:gdLst>
              <a:ahLst/>
              <a:cxnLst/>
              <a:rect l="textAreaLeft" t="textAreaTop" r="textAreaRight" b="textAreaBottom"/>
              <a:pathLst>
                <a:path w="6710" h="6711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3880" bIns="83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657" name="Google Shape;1170;p23"/>
          <p:cNvGrpSpPr/>
          <p:nvPr/>
        </p:nvGrpSpPr>
        <p:grpSpPr>
          <a:xfrm>
            <a:off x="8758080" y="229680"/>
            <a:ext cx="174600" cy="174600"/>
            <a:chOff x="8758080" y="229680"/>
            <a:chExt cx="174600" cy="174600"/>
          </a:xfrm>
        </p:grpSpPr>
        <p:sp>
          <p:nvSpPr>
            <p:cNvPr id="658" name="Google Shape;1171;p23"/>
            <p:cNvSpPr/>
            <p:nvPr/>
          </p:nvSpPr>
          <p:spPr>
            <a:xfrm>
              <a:off x="8762400" y="234720"/>
              <a:ext cx="165600" cy="165240"/>
            </a:xfrm>
            <a:custGeom>
              <a:avLst/>
              <a:gdLst>
                <a:gd name="textAreaLeft" fmla="*/ 0 w 165600"/>
                <a:gd name="textAreaRight" fmla="*/ 165960 w 165600"/>
                <a:gd name="textAreaTop" fmla="*/ 0 h 165240"/>
                <a:gd name="textAreaBottom" fmla="*/ 165600 h 165240"/>
              </a:gdLst>
              <a:ahLst/>
              <a:cxnLst/>
              <a:rect l="textAreaLeft" t="textAreaTop" r="textAreaRight" b="textAreaBottom"/>
              <a:pathLst>
                <a:path w="6644" h="6621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2800" bIns="828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59" name="Google Shape;1172;p23"/>
            <p:cNvSpPr/>
            <p:nvPr/>
          </p:nvSpPr>
          <p:spPr>
            <a:xfrm>
              <a:off x="8758080" y="229680"/>
              <a:ext cx="174600" cy="17460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0 h 174600"/>
                <a:gd name="textAreaBottom" fmla="*/ 174960 h 174600"/>
              </a:gdLst>
              <a:ahLst/>
              <a:cxnLst/>
              <a:rect l="textAreaLeft" t="textAreaTop" r="textAreaRight" b="textAreaBottom"/>
              <a:pathLst>
                <a:path w="7000" h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7480" bIns="874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60" name="Google Shape;1173;p23"/>
            <p:cNvSpPr/>
            <p:nvPr/>
          </p:nvSpPr>
          <p:spPr>
            <a:xfrm>
              <a:off x="8799120" y="271080"/>
              <a:ext cx="92160" cy="92880"/>
            </a:xfrm>
            <a:custGeom>
              <a:avLst/>
              <a:gdLst>
                <a:gd name="textAreaLeft" fmla="*/ 0 w 92160"/>
                <a:gd name="textAreaRight" fmla="*/ 92520 w 92160"/>
                <a:gd name="textAreaTop" fmla="*/ 0 h 92880"/>
                <a:gd name="textAreaBottom" fmla="*/ 93240 h 92880"/>
              </a:gdLst>
              <a:ahLst/>
              <a:cxnLst/>
              <a:rect l="textAreaLeft" t="textAreaTop" r="textAreaRight" b="textAreaBottom"/>
              <a:pathLst>
                <a:path w="3702" h="3723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440" bIns="46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61" name="Google Shape;1174;p23"/>
            <p:cNvSpPr/>
            <p:nvPr/>
          </p:nvSpPr>
          <p:spPr>
            <a:xfrm>
              <a:off x="8794080" y="266400"/>
              <a:ext cx="102240" cy="101520"/>
            </a:xfrm>
            <a:custGeom>
              <a:avLst/>
              <a:gdLst>
                <a:gd name="textAreaLeft" fmla="*/ 0 w 102240"/>
                <a:gd name="textAreaRight" fmla="*/ 102600 w 102240"/>
                <a:gd name="textAreaTop" fmla="*/ 0 h 101520"/>
                <a:gd name="textAreaBottom" fmla="*/ 101880 h 101520"/>
              </a:gdLst>
              <a:ahLst/>
              <a:cxnLst/>
              <a:rect l="textAreaLeft" t="textAreaTop" r="textAreaRight" b="textAreaBottom"/>
              <a:pathLst>
                <a:path w="4102" h="408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0760" bIns="5076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662" name="Google Shape;1175;p23"/>
          <p:cNvGrpSpPr/>
          <p:nvPr/>
        </p:nvGrpSpPr>
        <p:grpSpPr>
          <a:xfrm>
            <a:off x="8489880" y="171000"/>
            <a:ext cx="174960" cy="26640"/>
            <a:chOff x="8489880" y="171000"/>
            <a:chExt cx="174960" cy="26640"/>
          </a:xfrm>
        </p:grpSpPr>
        <p:sp>
          <p:nvSpPr>
            <p:cNvPr id="663" name="Google Shape;1176;p23"/>
            <p:cNvSpPr/>
            <p:nvPr/>
          </p:nvSpPr>
          <p:spPr>
            <a:xfrm>
              <a:off x="8489880" y="17100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64" name="Google Shape;1177;p23"/>
            <p:cNvSpPr/>
            <p:nvPr/>
          </p:nvSpPr>
          <p:spPr>
            <a:xfrm>
              <a:off x="8564040" y="17100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65" name="Google Shape;1178;p23"/>
            <p:cNvSpPr/>
            <p:nvPr/>
          </p:nvSpPr>
          <p:spPr>
            <a:xfrm>
              <a:off x="8638200" y="17100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666" name="Google Shape;1179;p23"/>
          <p:cNvGrpSpPr/>
          <p:nvPr/>
        </p:nvGrpSpPr>
        <p:grpSpPr>
          <a:xfrm>
            <a:off x="7916400" y="1124640"/>
            <a:ext cx="174600" cy="26640"/>
            <a:chOff x="7916400" y="1124640"/>
            <a:chExt cx="174600" cy="26640"/>
          </a:xfrm>
        </p:grpSpPr>
        <p:sp>
          <p:nvSpPr>
            <p:cNvPr id="667" name="Google Shape;1180;p23"/>
            <p:cNvSpPr/>
            <p:nvPr/>
          </p:nvSpPr>
          <p:spPr>
            <a:xfrm>
              <a:off x="7916400" y="112464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68" name="Google Shape;1181;p23"/>
            <p:cNvSpPr/>
            <p:nvPr/>
          </p:nvSpPr>
          <p:spPr>
            <a:xfrm>
              <a:off x="7990200" y="112464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69" name="Google Shape;1182;p23"/>
            <p:cNvSpPr/>
            <p:nvPr/>
          </p:nvSpPr>
          <p:spPr>
            <a:xfrm>
              <a:off x="8064360" y="112464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/>
          </p:cNvSpPr>
          <p:nvPr>
            <p:ph type="body"/>
          </p:nvPr>
        </p:nvSpPr>
        <p:spPr>
          <a:xfrm>
            <a:off x="586800" y="974520"/>
            <a:ext cx="3194280" cy="3194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50000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671" name="PlaceHolder 2"/>
          <p:cNvSpPr>
            <a:spLocks noGrp="1"/>
          </p:cNvSpPr>
          <p:nvPr>
            <p:ph type="title"/>
          </p:nvPr>
        </p:nvSpPr>
        <p:spPr>
          <a:xfrm>
            <a:off x="4170600" y="1369080"/>
            <a:ext cx="3879360" cy="738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72" name="PlaceHolder 3"/>
          <p:cNvSpPr>
            <a:spLocks noGrp="1"/>
          </p:cNvSpPr>
          <p:nvPr>
            <p:ph type="body"/>
          </p:nvPr>
        </p:nvSpPr>
        <p:spPr>
          <a:xfrm>
            <a:off x="4170600" y="2107800"/>
            <a:ext cx="3879360" cy="1693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cxnSp>
        <p:nvCxnSpPr>
          <p:cNvPr id="673" name="Google Shape;1187;p24"/>
          <p:cNvCxnSpPr/>
          <p:nvPr/>
        </p:nvCxnSpPr>
        <p:spPr>
          <a:xfrm flipH="1">
            <a:off x="5825520" y="446760"/>
            <a:ext cx="1672560" cy="126360"/>
          </a:xfrm>
          <a:prstGeom prst="straightConnector1">
            <a:avLst/>
          </a:prstGeom>
          <a:ln w="9525">
            <a:solidFill>
              <a:srgbClr val="3D3D3D"/>
            </a:solidFill>
            <a:round/>
          </a:ln>
        </p:spPr>
      </p:cxnSp>
      <p:cxnSp>
        <p:nvCxnSpPr>
          <p:cNvPr id="674" name="Google Shape;1188;p24"/>
          <p:cNvCxnSpPr/>
          <p:nvPr/>
        </p:nvCxnSpPr>
        <p:spPr>
          <a:xfrm flipH="1" flipV="1">
            <a:off x="7511400" y="453240"/>
            <a:ext cx="829800" cy="743760"/>
          </a:xfrm>
          <a:prstGeom prst="straightConnector1">
            <a:avLst/>
          </a:prstGeom>
          <a:ln w="9525">
            <a:solidFill>
              <a:srgbClr val="3D3D3D"/>
            </a:solidFill>
            <a:round/>
          </a:ln>
        </p:spPr>
      </p:cxnSp>
      <p:cxnSp>
        <p:nvCxnSpPr>
          <p:cNvPr id="675" name="Google Shape;1189;p24"/>
          <p:cNvCxnSpPr/>
          <p:nvPr/>
        </p:nvCxnSpPr>
        <p:spPr>
          <a:xfrm flipH="1">
            <a:off x="8347320" y="-10800"/>
            <a:ext cx="797040" cy="1188000"/>
          </a:xfrm>
          <a:prstGeom prst="straightConnector1">
            <a:avLst/>
          </a:prstGeom>
          <a:ln w="9525">
            <a:solidFill>
              <a:srgbClr val="3D3D3D"/>
            </a:solidFill>
            <a:round/>
          </a:ln>
        </p:spPr>
      </p:cxnSp>
      <p:grpSp>
        <p:nvGrpSpPr>
          <p:cNvPr id="676" name="Google Shape;1190;p24"/>
          <p:cNvGrpSpPr/>
          <p:nvPr/>
        </p:nvGrpSpPr>
        <p:grpSpPr>
          <a:xfrm>
            <a:off x="8062920" y="883440"/>
            <a:ext cx="581400" cy="582120"/>
            <a:chOff x="8062920" y="883440"/>
            <a:chExt cx="581400" cy="582120"/>
          </a:xfrm>
        </p:grpSpPr>
        <p:sp>
          <p:nvSpPr>
            <p:cNvPr id="677" name="Google Shape;1191;p24"/>
            <p:cNvSpPr/>
            <p:nvPr/>
          </p:nvSpPr>
          <p:spPr>
            <a:xfrm>
              <a:off x="8067240" y="888480"/>
              <a:ext cx="572400" cy="572040"/>
            </a:xfrm>
            <a:custGeom>
              <a:avLst/>
              <a:gdLst>
                <a:gd name="textAreaLeft" fmla="*/ 0 w 572400"/>
                <a:gd name="textAreaRight" fmla="*/ 572760 w 572400"/>
                <a:gd name="textAreaTop" fmla="*/ 0 h 572040"/>
                <a:gd name="textAreaBottom" fmla="*/ 572400 h 572040"/>
              </a:gdLst>
              <a:ahLst/>
              <a:cxnLst/>
              <a:rect l="textAreaLeft" t="textAreaTop" r="textAreaRight" b="textAreaBottom"/>
              <a:pathLst>
                <a:path w="22915" h="22893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78" name="Google Shape;1192;p24"/>
            <p:cNvSpPr/>
            <p:nvPr/>
          </p:nvSpPr>
          <p:spPr>
            <a:xfrm>
              <a:off x="8062920" y="883440"/>
              <a:ext cx="581400" cy="582120"/>
            </a:xfrm>
            <a:custGeom>
              <a:avLst/>
              <a:gdLst>
                <a:gd name="textAreaLeft" fmla="*/ 0 w 581400"/>
                <a:gd name="textAreaRight" fmla="*/ 581760 w 581400"/>
                <a:gd name="textAreaTop" fmla="*/ 0 h 582120"/>
                <a:gd name="textAreaBottom" fmla="*/ 582480 h 582120"/>
              </a:gdLst>
              <a:ahLst/>
              <a:cxnLst/>
              <a:rect l="textAreaLeft" t="textAreaTop" r="textAreaRight" b="textAreaBottom"/>
              <a:pathLst>
                <a:path w="23272" h="23294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79" name="Google Shape;1193;p24"/>
            <p:cNvSpPr/>
            <p:nvPr/>
          </p:nvSpPr>
          <p:spPr>
            <a:xfrm>
              <a:off x="8139600" y="960840"/>
              <a:ext cx="427680" cy="426960"/>
            </a:xfrm>
            <a:custGeom>
              <a:avLst/>
              <a:gdLst>
                <a:gd name="textAreaLeft" fmla="*/ 0 w 427680"/>
                <a:gd name="textAreaRight" fmla="*/ 428040 w 427680"/>
                <a:gd name="textAreaTop" fmla="*/ 0 h 426960"/>
                <a:gd name="textAreaBottom" fmla="*/ 427320 h 426960"/>
              </a:gdLst>
              <a:ahLst/>
              <a:cxnLst/>
              <a:rect l="textAreaLeft" t="textAreaTop" r="textAreaRight" b="textAreaBottom"/>
              <a:pathLst>
                <a:path w="17120" h="17097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80" name="Google Shape;1194;p24"/>
            <p:cNvSpPr/>
            <p:nvPr/>
          </p:nvSpPr>
          <p:spPr>
            <a:xfrm>
              <a:off x="8135280" y="955800"/>
              <a:ext cx="436680" cy="437040"/>
            </a:xfrm>
            <a:custGeom>
              <a:avLst/>
              <a:gdLst>
                <a:gd name="textAreaLeft" fmla="*/ 0 w 436680"/>
                <a:gd name="textAreaRight" fmla="*/ 437040 w 436680"/>
                <a:gd name="textAreaTop" fmla="*/ 0 h 437040"/>
                <a:gd name="textAreaBottom" fmla="*/ 437400 h 437040"/>
              </a:gdLst>
              <a:ahLst/>
              <a:cxnLst/>
              <a:rect l="textAreaLeft" t="textAreaTop" r="textAreaRight" b="textAreaBottom"/>
              <a:pathLst>
                <a:path w="17477" h="17499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81" name="Google Shape;1195;p24"/>
            <p:cNvSpPr/>
            <p:nvPr/>
          </p:nvSpPr>
          <p:spPr>
            <a:xfrm>
              <a:off x="8218440" y="1039680"/>
              <a:ext cx="270000" cy="270000"/>
            </a:xfrm>
            <a:custGeom>
              <a:avLst/>
              <a:gdLst>
                <a:gd name="textAreaLeft" fmla="*/ 0 w 270000"/>
                <a:gd name="textAreaRight" fmla="*/ 270360 w 270000"/>
                <a:gd name="textAreaTop" fmla="*/ 0 h 270000"/>
                <a:gd name="textAreaBottom" fmla="*/ 270360 h 270000"/>
              </a:gdLst>
              <a:ahLst/>
              <a:cxnLst/>
              <a:rect l="textAreaLeft" t="textAreaTop" r="textAreaRight" b="textAreaBottom"/>
              <a:pathLst>
                <a:path w="10812" h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82" name="Google Shape;1196;p24"/>
            <p:cNvSpPr/>
            <p:nvPr/>
          </p:nvSpPr>
          <p:spPr>
            <a:xfrm>
              <a:off x="8213760" y="1035000"/>
              <a:ext cx="279360" cy="2790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0 h 279000"/>
                <a:gd name="textAreaBottom" fmla="*/ 279360 h 279000"/>
              </a:gdLst>
              <a:ahLst/>
              <a:cxnLst/>
              <a:rect l="textAreaLeft" t="textAreaTop" r="textAreaRight" b="textAreaBottom"/>
              <a:pathLst>
                <a:path w="11191" h="11169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683" name="Google Shape;1197;p24"/>
          <p:cNvGrpSpPr/>
          <p:nvPr/>
        </p:nvGrpSpPr>
        <p:grpSpPr>
          <a:xfrm>
            <a:off x="7351560" y="311760"/>
            <a:ext cx="291600" cy="292320"/>
            <a:chOff x="7351560" y="311760"/>
            <a:chExt cx="291600" cy="292320"/>
          </a:xfrm>
        </p:grpSpPr>
        <p:sp>
          <p:nvSpPr>
            <p:cNvPr id="684" name="Google Shape;1198;p24"/>
            <p:cNvSpPr/>
            <p:nvPr/>
          </p:nvSpPr>
          <p:spPr>
            <a:xfrm>
              <a:off x="7356600" y="316800"/>
              <a:ext cx="282240" cy="282240"/>
            </a:xfrm>
            <a:custGeom>
              <a:avLst/>
              <a:gdLst>
                <a:gd name="textAreaLeft" fmla="*/ 0 w 282240"/>
                <a:gd name="textAreaRight" fmla="*/ 282600 w 282240"/>
                <a:gd name="textAreaTop" fmla="*/ 0 h 282240"/>
                <a:gd name="textAreaBottom" fmla="*/ 282600 h 282240"/>
              </a:gdLst>
              <a:ahLst/>
              <a:cxnLst/>
              <a:rect l="textAreaLeft" t="textAreaTop" r="textAreaRight" b="textAreaBottom"/>
              <a:pathLst>
                <a:path w="11302" h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85" name="Google Shape;1199;p24"/>
            <p:cNvSpPr/>
            <p:nvPr/>
          </p:nvSpPr>
          <p:spPr>
            <a:xfrm>
              <a:off x="7351560" y="311760"/>
              <a:ext cx="291600" cy="292320"/>
            </a:xfrm>
            <a:custGeom>
              <a:avLst/>
              <a:gdLst>
                <a:gd name="textAreaLeft" fmla="*/ 0 w 291600"/>
                <a:gd name="textAreaRight" fmla="*/ 291960 w 291600"/>
                <a:gd name="textAreaTop" fmla="*/ 0 h 292320"/>
                <a:gd name="textAreaBottom" fmla="*/ 292680 h 292320"/>
              </a:gdLst>
              <a:ahLst/>
              <a:cxnLst/>
              <a:rect l="textAreaLeft" t="textAreaTop" r="textAreaRight" b="textAreaBottom"/>
              <a:pathLst>
                <a:path w="11681" h="11703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86" name="Google Shape;1200;p24"/>
            <p:cNvSpPr/>
            <p:nvPr/>
          </p:nvSpPr>
          <p:spPr>
            <a:xfrm>
              <a:off x="7418520" y="378720"/>
              <a:ext cx="158040" cy="158040"/>
            </a:xfrm>
            <a:custGeom>
              <a:avLst/>
              <a:gdLst>
                <a:gd name="textAreaLeft" fmla="*/ 0 w 158040"/>
                <a:gd name="textAreaRight" fmla="*/ 158400 w 158040"/>
                <a:gd name="textAreaTop" fmla="*/ 0 h 158040"/>
                <a:gd name="textAreaBottom" fmla="*/ 158400 h 158040"/>
              </a:gdLst>
              <a:ahLst/>
              <a:cxnLst/>
              <a:rect l="textAreaLeft" t="textAreaTop" r="textAreaRight" b="textAreaBottom"/>
              <a:pathLst>
                <a:path w="6331" h="6332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9200" bIns="792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687" name="Google Shape;1201;p24"/>
            <p:cNvSpPr/>
            <p:nvPr/>
          </p:nvSpPr>
          <p:spPr>
            <a:xfrm>
              <a:off x="7413840" y="374400"/>
              <a:ext cx="167400" cy="167400"/>
            </a:xfrm>
            <a:custGeom>
              <a:avLst/>
              <a:gdLst>
                <a:gd name="textAreaLeft" fmla="*/ 0 w 167400"/>
                <a:gd name="textAreaRight" fmla="*/ 167760 w 167400"/>
                <a:gd name="textAreaTop" fmla="*/ 0 h 167400"/>
                <a:gd name="textAreaBottom" fmla="*/ 167760 h 167400"/>
              </a:gdLst>
              <a:ahLst/>
              <a:cxnLst/>
              <a:rect l="textAreaLeft" t="textAreaTop" r="textAreaRight" b="textAreaBottom"/>
              <a:pathLst>
                <a:path w="6710" h="6711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3880" bIns="83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688" name="Google Shape;1202;p24"/>
          <p:cNvSpPr/>
          <p:nvPr/>
        </p:nvSpPr>
        <p:spPr>
          <a:xfrm>
            <a:off x="5689080" y="421560"/>
            <a:ext cx="288360" cy="288000"/>
          </a:xfrm>
          <a:custGeom>
            <a:avLst/>
            <a:gdLst>
              <a:gd name="textAreaLeft" fmla="*/ 0 w 288360"/>
              <a:gd name="textAreaRight" fmla="*/ 288720 w 288360"/>
              <a:gd name="textAreaTop" fmla="*/ 0 h 288000"/>
              <a:gd name="textAreaBottom" fmla="*/ 288360 h 288000"/>
            </a:gdLst>
            <a:ahLst/>
            <a:cxnLst/>
            <a:rect l="textAreaLeft" t="textAreaTop" r="textAreaRight" b="textAreaBottom"/>
            <a:pathLst>
              <a:path w="22915" h="22893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689" name="Google Shape;1203;p24"/>
          <p:cNvSpPr/>
          <p:nvPr/>
        </p:nvSpPr>
        <p:spPr>
          <a:xfrm>
            <a:off x="5686920" y="419040"/>
            <a:ext cx="292680" cy="293040"/>
          </a:xfrm>
          <a:custGeom>
            <a:avLst/>
            <a:gdLst>
              <a:gd name="textAreaLeft" fmla="*/ 0 w 292680"/>
              <a:gd name="textAreaRight" fmla="*/ 293040 w 292680"/>
              <a:gd name="textAreaTop" fmla="*/ 0 h 293040"/>
              <a:gd name="textAreaBottom" fmla="*/ 293400 h 293040"/>
            </a:gdLst>
            <a:ahLst/>
            <a:cxnLst/>
            <a:rect l="textAreaLeft" t="textAreaTop" r="textAreaRight" b="textAreaBottom"/>
            <a:pathLst>
              <a:path w="23272" h="23294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690" name="Google Shape;1204;p24"/>
          <p:cNvSpPr/>
          <p:nvPr/>
        </p:nvSpPr>
        <p:spPr>
          <a:xfrm>
            <a:off x="5725440" y="457920"/>
            <a:ext cx="215280" cy="214920"/>
          </a:xfrm>
          <a:custGeom>
            <a:avLst/>
            <a:gdLst>
              <a:gd name="textAreaLeft" fmla="*/ 0 w 215280"/>
              <a:gd name="textAreaRight" fmla="*/ 215640 w 215280"/>
              <a:gd name="textAreaTop" fmla="*/ 0 h 214920"/>
              <a:gd name="textAreaBottom" fmla="*/ 215280 h 214920"/>
            </a:gdLst>
            <a:ahLst/>
            <a:cxnLst/>
            <a:rect l="textAreaLeft" t="textAreaTop" r="textAreaRight" b="textAreaBottom"/>
            <a:pathLst>
              <a:path w="17120" h="17097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691" name="Google Shape;1205;p24"/>
          <p:cNvSpPr/>
          <p:nvPr/>
        </p:nvSpPr>
        <p:spPr>
          <a:xfrm>
            <a:off x="5723280" y="455400"/>
            <a:ext cx="219600" cy="219960"/>
          </a:xfrm>
          <a:custGeom>
            <a:avLst/>
            <a:gdLst>
              <a:gd name="textAreaLeft" fmla="*/ 0 w 219600"/>
              <a:gd name="textAreaRight" fmla="*/ 219960 w 219600"/>
              <a:gd name="textAreaTop" fmla="*/ 0 h 219960"/>
              <a:gd name="textAreaBottom" fmla="*/ 220320 h 219960"/>
            </a:gdLst>
            <a:ahLst/>
            <a:cxnLst/>
            <a:rect l="textAreaLeft" t="textAreaTop" r="textAreaRight" b="textAreaBottom"/>
            <a:pathLst>
              <a:path w="17477" h="17499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692" name="Google Shape;1206;p24"/>
          <p:cNvSpPr/>
          <p:nvPr/>
        </p:nvSpPr>
        <p:spPr>
          <a:xfrm>
            <a:off x="5765040" y="497520"/>
            <a:ext cx="135720" cy="135720"/>
          </a:xfrm>
          <a:custGeom>
            <a:avLst/>
            <a:gdLst>
              <a:gd name="textAreaLeft" fmla="*/ 0 w 135720"/>
              <a:gd name="textAreaRight" fmla="*/ 136080 w 135720"/>
              <a:gd name="textAreaTop" fmla="*/ 0 h 135720"/>
              <a:gd name="textAreaBottom" fmla="*/ 136080 h 135720"/>
            </a:gdLst>
            <a:ahLst/>
            <a:cxnLst/>
            <a:rect l="textAreaLeft" t="textAreaTop" r="textAreaRight" b="textAreaBottom"/>
            <a:pathLst>
              <a:path w="10812" h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68040" bIns="680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693" name="Google Shape;1207;p24"/>
          <p:cNvSpPr/>
          <p:nvPr/>
        </p:nvSpPr>
        <p:spPr>
          <a:xfrm>
            <a:off x="5762880" y="495360"/>
            <a:ext cx="140760" cy="140400"/>
          </a:xfrm>
          <a:custGeom>
            <a:avLst/>
            <a:gdLst>
              <a:gd name="textAreaLeft" fmla="*/ 0 w 140760"/>
              <a:gd name="textAreaRight" fmla="*/ 141120 w 140760"/>
              <a:gd name="textAreaTop" fmla="*/ 0 h 140400"/>
              <a:gd name="textAreaBottom" fmla="*/ 140760 h 140400"/>
            </a:gdLst>
            <a:ahLst/>
            <a:cxnLst/>
            <a:rect l="textAreaLeft" t="textAreaTop" r="textAreaRight" b="textAreaBottom"/>
            <a:pathLst>
              <a:path w="11191" h="11169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0200" bIns="702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OpenSymbol"/>
            </a:endParaRPr>
          </a:p>
        </p:txBody>
      </p:sp>
      <p:grpSp>
        <p:nvGrpSpPr>
          <p:cNvPr id="694" name="Google Shape;1208;p24"/>
          <p:cNvGrpSpPr/>
          <p:nvPr/>
        </p:nvGrpSpPr>
        <p:grpSpPr>
          <a:xfrm>
            <a:off x="5441760" y="284760"/>
            <a:ext cx="174600" cy="26640"/>
            <a:chOff x="5441760" y="284760"/>
            <a:chExt cx="174600" cy="26640"/>
          </a:xfrm>
        </p:grpSpPr>
        <p:sp>
          <p:nvSpPr>
            <p:cNvPr id="695" name="Google Shape;1209;p24"/>
            <p:cNvSpPr/>
            <p:nvPr/>
          </p:nvSpPr>
          <p:spPr>
            <a:xfrm>
              <a:off x="5441760" y="28476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96" name="Google Shape;1210;p24"/>
            <p:cNvSpPr/>
            <p:nvPr/>
          </p:nvSpPr>
          <p:spPr>
            <a:xfrm>
              <a:off x="5515920" y="28476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697" name="Google Shape;1211;p24"/>
            <p:cNvSpPr/>
            <p:nvPr/>
          </p:nvSpPr>
          <p:spPr>
            <a:xfrm>
              <a:off x="5589720" y="28476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698" name="Google Shape;1212;p24"/>
          <p:cNvGrpSpPr/>
          <p:nvPr/>
        </p:nvGrpSpPr>
        <p:grpSpPr>
          <a:xfrm>
            <a:off x="8488440" y="166680"/>
            <a:ext cx="174960" cy="26640"/>
            <a:chOff x="8488440" y="166680"/>
            <a:chExt cx="174960" cy="26640"/>
          </a:xfrm>
        </p:grpSpPr>
        <p:sp>
          <p:nvSpPr>
            <p:cNvPr id="699" name="Google Shape;1213;p24"/>
            <p:cNvSpPr/>
            <p:nvPr/>
          </p:nvSpPr>
          <p:spPr>
            <a:xfrm>
              <a:off x="8488440" y="16668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700" name="Google Shape;1214;p24"/>
            <p:cNvSpPr/>
            <p:nvPr/>
          </p:nvSpPr>
          <p:spPr>
            <a:xfrm>
              <a:off x="8562600" y="16668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701" name="Google Shape;1215;p24"/>
            <p:cNvSpPr/>
            <p:nvPr/>
          </p:nvSpPr>
          <p:spPr>
            <a:xfrm>
              <a:off x="8636760" y="16668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cxnSp>
        <p:nvCxnSpPr>
          <p:cNvPr id="702" name="Google Shape;1216;p24"/>
          <p:cNvCxnSpPr/>
          <p:nvPr/>
        </p:nvCxnSpPr>
        <p:spPr>
          <a:xfrm flipH="1">
            <a:off x="7195320" y="4212360"/>
            <a:ext cx="1157400" cy="542880"/>
          </a:xfrm>
          <a:prstGeom prst="straightConnector1">
            <a:avLst/>
          </a:prstGeom>
          <a:ln w="9525">
            <a:solidFill>
              <a:srgbClr val="3D3D3D"/>
            </a:solidFill>
            <a:round/>
          </a:ln>
        </p:spPr>
      </p:cxnSp>
      <p:cxnSp>
        <p:nvCxnSpPr>
          <p:cNvPr id="703" name="Google Shape;1217;p24"/>
          <p:cNvCxnSpPr/>
          <p:nvPr/>
        </p:nvCxnSpPr>
        <p:spPr>
          <a:xfrm flipH="1" flipV="1">
            <a:off x="8352360" y="4220280"/>
            <a:ext cx="792000" cy="836640"/>
          </a:xfrm>
          <a:prstGeom prst="straightConnector1">
            <a:avLst/>
          </a:prstGeom>
          <a:ln w="9525">
            <a:solidFill>
              <a:srgbClr val="3D3D3D"/>
            </a:solidFill>
            <a:round/>
          </a:ln>
        </p:spPr>
      </p:cxnSp>
      <p:grpSp>
        <p:nvGrpSpPr>
          <p:cNvPr id="704" name="Google Shape;1218;p24"/>
          <p:cNvGrpSpPr/>
          <p:nvPr/>
        </p:nvGrpSpPr>
        <p:grpSpPr>
          <a:xfrm>
            <a:off x="8062920" y="3940560"/>
            <a:ext cx="581400" cy="582120"/>
            <a:chOff x="8062920" y="3940560"/>
            <a:chExt cx="581400" cy="582120"/>
          </a:xfrm>
        </p:grpSpPr>
        <p:sp>
          <p:nvSpPr>
            <p:cNvPr id="705" name="Google Shape;1219;p24"/>
            <p:cNvSpPr/>
            <p:nvPr/>
          </p:nvSpPr>
          <p:spPr>
            <a:xfrm flipV="1">
              <a:off x="8067240" y="3945240"/>
              <a:ext cx="572400" cy="572040"/>
            </a:xfrm>
            <a:custGeom>
              <a:avLst/>
              <a:gdLst>
                <a:gd name="textAreaLeft" fmla="*/ 0 w 572400"/>
                <a:gd name="textAreaRight" fmla="*/ 572760 w 572400"/>
                <a:gd name="textAreaTop" fmla="*/ -360 h 572040"/>
                <a:gd name="textAreaBottom" fmla="*/ 572040 h 572040"/>
              </a:gdLst>
              <a:ahLst/>
              <a:cxnLst/>
              <a:rect l="textAreaLeft" t="textAreaTop" r="textAreaRight" b="textAreaBottom"/>
              <a:pathLst>
                <a:path w="22915" h="22893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706" name="Google Shape;1220;p24"/>
            <p:cNvSpPr/>
            <p:nvPr/>
          </p:nvSpPr>
          <p:spPr>
            <a:xfrm flipV="1">
              <a:off x="8062920" y="3940200"/>
              <a:ext cx="581400" cy="582120"/>
            </a:xfrm>
            <a:custGeom>
              <a:avLst/>
              <a:gdLst>
                <a:gd name="textAreaLeft" fmla="*/ 0 w 581400"/>
                <a:gd name="textAreaRight" fmla="*/ 581760 w 581400"/>
                <a:gd name="textAreaTop" fmla="*/ -360 h 582120"/>
                <a:gd name="textAreaBottom" fmla="*/ 582120 h 582120"/>
              </a:gdLst>
              <a:ahLst/>
              <a:cxnLst/>
              <a:rect l="textAreaLeft" t="textAreaTop" r="textAreaRight" b="textAreaBottom"/>
              <a:pathLst>
                <a:path w="23272" h="23294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707" name="Google Shape;1221;p24"/>
            <p:cNvSpPr/>
            <p:nvPr/>
          </p:nvSpPr>
          <p:spPr>
            <a:xfrm flipV="1">
              <a:off x="8139600" y="4018320"/>
              <a:ext cx="427680" cy="426960"/>
            </a:xfrm>
            <a:custGeom>
              <a:avLst/>
              <a:gdLst>
                <a:gd name="textAreaLeft" fmla="*/ 0 w 427680"/>
                <a:gd name="textAreaRight" fmla="*/ 428040 w 427680"/>
                <a:gd name="textAreaTop" fmla="*/ 360 h 426960"/>
                <a:gd name="textAreaBottom" fmla="*/ 427680 h 426960"/>
              </a:gdLst>
              <a:ahLst/>
              <a:cxnLst/>
              <a:rect l="textAreaLeft" t="textAreaTop" r="textAreaRight" b="textAreaBottom"/>
              <a:pathLst>
                <a:path w="17120" h="17097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708" name="Google Shape;1222;p24"/>
            <p:cNvSpPr/>
            <p:nvPr/>
          </p:nvSpPr>
          <p:spPr>
            <a:xfrm flipV="1">
              <a:off x="8135280" y="4013280"/>
              <a:ext cx="436680" cy="437040"/>
            </a:xfrm>
            <a:custGeom>
              <a:avLst/>
              <a:gdLst>
                <a:gd name="textAreaLeft" fmla="*/ 0 w 436680"/>
                <a:gd name="textAreaRight" fmla="*/ 437040 w 436680"/>
                <a:gd name="textAreaTop" fmla="*/ 360 h 437040"/>
                <a:gd name="textAreaBottom" fmla="*/ 437760 h 437040"/>
              </a:gdLst>
              <a:ahLst/>
              <a:cxnLst/>
              <a:rect l="textAreaLeft" t="textAreaTop" r="textAreaRight" b="textAreaBottom"/>
              <a:pathLst>
                <a:path w="17477" h="17499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709" name="Google Shape;1223;p24"/>
            <p:cNvSpPr/>
            <p:nvPr/>
          </p:nvSpPr>
          <p:spPr>
            <a:xfrm flipV="1">
              <a:off x="8218440" y="4096800"/>
              <a:ext cx="270000" cy="270000"/>
            </a:xfrm>
            <a:custGeom>
              <a:avLst/>
              <a:gdLst>
                <a:gd name="textAreaLeft" fmla="*/ 0 w 270000"/>
                <a:gd name="textAreaRight" fmla="*/ 270360 w 270000"/>
                <a:gd name="textAreaTop" fmla="*/ 360 h 270000"/>
                <a:gd name="textAreaBottom" fmla="*/ 270720 h 270000"/>
              </a:gdLst>
              <a:ahLst/>
              <a:cxnLst/>
              <a:rect l="textAreaLeft" t="textAreaTop" r="textAreaRight" b="textAreaBottom"/>
              <a:pathLst>
                <a:path w="10812" h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710" name="Google Shape;1224;p24"/>
            <p:cNvSpPr/>
            <p:nvPr/>
          </p:nvSpPr>
          <p:spPr>
            <a:xfrm flipV="1">
              <a:off x="8213760" y="4091760"/>
              <a:ext cx="279360" cy="279000"/>
            </a:xfrm>
            <a:custGeom>
              <a:avLst/>
              <a:gdLst>
                <a:gd name="textAreaLeft" fmla="*/ 0 w 279360"/>
                <a:gd name="textAreaRight" fmla="*/ 279720 w 279360"/>
                <a:gd name="textAreaTop" fmla="*/ -360 h 279000"/>
                <a:gd name="textAreaBottom" fmla="*/ 279000 h 279000"/>
              </a:gdLst>
              <a:ahLst/>
              <a:cxnLst/>
              <a:rect l="textAreaLeft" t="textAreaTop" r="textAreaRight" b="textAreaBottom"/>
              <a:pathLst>
                <a:path w="11191" h="11169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711" name="Google Shape;1225;p24"/>
          <p:cNvGrpSpPr/>
          <p:nvPr/>
        </p:nvGrpSpPr>
        <p:grpSpPr>
          <a:xfrm>
            <a:off x="7032240" y="4586760"/>
            <a:ext cx="291600" cy="292320"/>
            <a:chOff x="7032240" y="4586760"/>
            <a:chExt cx="291600" cy="292320"/>
          </a:xfrm>
        </p:grpSpPr>
        <p:sp>
          <p:nvSpPr>
            <p:cNvPr id="712" name="Google Shape;1226;p24"/>
            <p:cNvSpPr/>
            <p:nvPr/>
          </p:nvSpPr>
          <p:spPr>
            <a:xfrm flipV="1">
              <a:off x="7037280" y="4591800"/>
              <a:ext cx="282240" cy="282240"/>
            </a:xfrm>
            <a:custGeom>
              <a:avLst/>
              <a:gdLst>
                <a:gd name="textAreaLeft" fmla="*/ 0 w 282240"/>
                <a:gd name="textAreaRight" fmla="*/ 282600 w 282240"/>
                <a:gd name="textAreaTop" fmla="*/ 360 h 282240"/>
                <a:gd name="textAreaBottom" fmla="*/ 282960 h 282240"/>
              </a:gdLst>
              <a:ahLst/>
              <a:cxnLst/>
              <a:rect l="textAreaLeft" t="textAreaTop" r="textAreaRight" b="textAreaBottom"/>
              <a:pathLst>
                <a:path w="11302" h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713" name="Google Shape;1227;p24"/>
            <p:cNvSpPr/>
            <p:nvPr/>
          </p:nvSpPr>
          <p:spPr>
            <a:xfrm flipV="1">
              <a:off x="7032240" y="4586760"/>
              <a:ext cx="291600" cy="292320"/>
            </a:xfrm>
            <a:custGeom>
              <a:avLst/>
              <a:gdLst>
                <a:gd name="textAreaLeft" fmla="*/ 0 w 291600"/>
                <a:gd name="textAreaRight" fmla="*/ 291960 w 291600"/>
                <a:gd name="textAreaTop" fmla="*/ 360 h 292320"/>
                <a:gd name="textAreaBottom" fmla="*/ 293040 h 292320"/>
              </a:gdLst>
              <a:ahLst/>
              <a:cxnLst/>
              <a:rect l="textAreaLeft" t="textAreaTop" r="textAreaRight" b="textAreaBottom"/>
              <a:pathLst>
                <a:path w="11681" h="11703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714" name="Google Shape;1228;p24"/>
            <p:cNvSpPr/>
            <p:nvPr/>
          </p:nvSpPr>
          <p:spPr>
            <a:xfrm flipV="1">
              <a:off x="7099200" y="4653360"/>
              <a:ext cx="158040" cy="158040"/>
            </a:xfrm>
            <a:custGeom>
              <a:avLst/>
              <a:gdLst>
                <a:gd name="textAreaLeft" fmla="*/ 0 w 158040"/>
                <a:gd name="textAreaRight" fmla="*/ 158400 w 158040"/>
                <a:gd name="textAreaTop" fmla="*/ -360 h 158040"/>
                <a:gd name="textAreaBottom" fmla="*/ 158040 h 158040"/>
              </a:gdLst>
              <a:ahLst/>
              <a:cxnLst/>
              <a:rect l="textAreaLeft" t="textAreaTop" r="textAreaRight" b="textAreaBottom"/>
              <a:pathLst>
                <a:path w="6331" h="6332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9200" bIns="792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715" name="Google Shape;1229;p24"/>
            <p:cNvSpPr/>
            <p:nvPr/>
          </p:nvSpPr>
          <p:spPr>
            <a:xfrm flipV="1">
              <a:off x="7094880" y="4648320"/>
              <a:ext cx="167400" cy="167400"/>
            </a:xfrm>
            <a:custGeom>
              <a:avLst/>
              <a:gdLst>
                <a:gd name="textAreaLeft" fmla="*/ 0 w 167400"/>
                <a:gd name="textAreaRight" fmla="*/ 167760 w 167400"/>
                <a:gd name="textAreaTop" fmla="*/ -360 h 167400"/>
                <a:gd name="textAreaBottom" fmla="*/ 167400 h 167400"/>
              </a:gdLst>
              <a:ahLst/>
              <a:cxnLst/>
              <a:rect l="textAreaLeft" t="textAreaTop" r="textAreaRight" b="textAreaBottom"/>
              <a:pathLst>
                <a:path w="6710" h="6711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3880" bIns="83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716" name="Google Shape;1230;p24"/>
          <p:cNvGrpSpPr/>
          <p:nvPr/>
        </p:nvGrpSpPr>
        <p:grpSpPr>
          <a:xfrm>
            <a:off x="8756640" y="4645080"/>
            <a:ext cx="174600" cy="174600"/>
            <a:chOff x="8756640" y="4645080"/>
            <a:chExt cx="174600" cy="174600"/>
          </a:xfrm>
        </p:grpSpPr>
        <p:sp>
          <p:nvSpPr>
            <p:cNvPr id="717" name="Google Shape;1231;p24"/>
            <p:cNvSpPr/>
            <p:nvPr/>
          </p:nvSpPr>
          <p:spPr>
            <a:xfrm flipV="1">
              <a:off x="8760960" y="4649400"/>
              <a:ext cx="165600" cy="165240"/>
            </a:xfrm>
            <a:custGeom>
              <a:avLst/>
              <a:gdLst>
                <a:gd name="textAreaLeft" fmla="*/ 0 w 165600"/>
                <a:gd name="textAreaRight" fmla="*/ 165960 w 165600"/>
                <a:gd name="textAreaTop" fmla="*/ -360 h 165240"/>
                <a:gd name="textAreaBottom" fmla="*/ 165240 h 165240"/>
              </a:gdLst>
              <a:ahLst/>
              <a:cxnLst/>
              <a:rect l="textAreaLeft" t="textAreaTop" r="textAreaRight" b="textAreaBottom"/>
              <a:pathLst>
                <a:path w="6644" h="6621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2800" bIns="828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718" name="Google Shape;1232;p24"/>
            <p:cNvSpPr/>
            <p:nvPr/>
          </p:nvSpPr>
          <p:spPr>
            <a:xfrm flipV="1">
              <a:off x="8756640" y="4644720"/>
              <a:ext cx="174600" cy="174600"/>
            </a:xfrm>
            <a:custGeom>
              <a:avLst/>
              <a:gdLst>
                <a:gd name="textAreaLeft" fmla="*/ 0 w 174600"/>
                <a:gd name="textAreaRight" fmla="*/ 174960 w 174600"/>
                <a:gd name="textAreaTop" fmla="*/ -360 h 174600"/>
                <a:gd name="textAreaBottom" fmla="*/ 174600 h 174600"/>
              </a:gdLst>
              <a:ahLst/>
              <a:cxnLst/>
              <a:rect l="textAreaLeft" t="textAreaTop" r="textAreaRight" b="textAreaBottom"/>
              <a:pathLst>
                <a:path w="7000" h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7480" bIns="874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719" name="Google Shape;1233;p24"/>
            <p:cNvSpPr/>
            <p:nvPr/>
          </p:nvSpPr>
          <p:spPr>
            <a:xfrm flipV="1">
              <a:off x="8797680" y="4686120"/>
              <a:ext cx="92160" cy="92880"/>
            </a:xfrm>
            <a:custGeom>
              <a:avLst/>
              <a:gdLst>
                <a:gd name="textAreaLeft" fmla="*/ 0 w 92160"/>
                <a:gd name="textAreaRight" fmla="*/ 92520 w 92160"/>
                <a:gd name="textAreaTop" fmla="*/ 360 h 92880"/>
                <a:gd name="textAreaBottom" fmla="*/ 93600 h 92880"/>
              </a:gdLst>
              <a:ahLst/>
              <a:cxnLst/>
              <a:rect l="textAreaLeft" t="textAreaTop" r="textAreaRight" b="textAreaBottom"/>
              <a:pathLst>
                <a:path w="3702" h="3723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6440" bIns="46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720" name="Google Shape;1234;p24"/>
            <p:cNvSpPr/>
            <p:nvPr/>
          </p:nvSpPr>
          <p:spPr>
            <a:xfrm flipV="1">
              <a:off x="8792640" y="4681800"/>
              <a:ext cx="102240" cy="101520"/>
            </a:xfrm>
            <a:custGeom>
              <a:avLst/>
              <a:gdLst>
                <a:gd name="textAreaLeft" fmla="*/ 0 w 102240"/>
                <a:gd name="textAreaRight" fmla="*/ 102600 w 102240"/>
                <a:gd name="textAreaTop" fmla="*/ 360 h 101520"/>
                <a:gd name="textAreaBottom" fmla="*/ 102240 h 101520"/>
              </a:gdLst>
              <a:ahLst/>
              <a:cxnLst/>
              <a:rect l="textAreaLeft" t="textAreaTop" r="textAreaRight" b="textAreaBottom"/>
              <a:pathLst>
                <a:path w="4102" h="408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0760" bIns="5076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grpSp>
        <p:nvGrpSpPr>
          <p:cNvPr id="721" name="Google Shape;1235;p24"/>
          <p:cNvGrpSpPr/>
          <p:nvPr/>
        </p:nvGrpSpPr>
        <p:grpSpPr>
          <a:xfrm>
            <a:off x="8488440" y="4852440"/>
            <a:ext cx="174960" cy="26640"/>
            <a:chOff x="8488440" y="4852440"/>
            <a:chExt cx="174960" cy="26640"/>
          </a:xfrm>
        </p:grpSpPr>
        <p:sp>
          <p:nvSpPr>
            <p:cNvPr id="722" name="Google Shape;1236;p24"/>
            <p:cNvSpPr/>
            <p:nvPr/>
          </p:nvSpPr>
          <p:spPr>
            <a:xfrm flipV="1">
              <a:off x="8488440" y="485244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723" name="Google Shape;1237;p24"/>
            <p:cNvSpPr/>
            <p:nvPr/>
          </p:nvSpPr>
          <p:spPr>
            <a:xfrm flipV="1">
              <a:off x="8562600" y="485244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724" name="Google Shape;1238;p24"/>
            <p:cNvSpPr/>
            <p:nvPr/>
          </p:nvSpPr>
          <p:spPr>
            <a:xfrm flipV="1">
              <a:off x="8636760" y="485244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4" name="Google Shape;111;p4"/>
          <p:cNvGrpSpPr/>
          <p:nvPr/>
        </p:nvGrpSpPr>
        <p:grpSpPr>
          <a:xfrm>
            <a:off x="4484520" y="4433040"/>
            <a:ext cx="174600" cy="26640"/>
            <a:chOff x="4484520" y="4433040"/>
            <a:chExt cx="174600" cy="26640"/>
          </a:xfrm>
        </p:grpSpPr>
        <p:sp>
          <p:nvSpPr>
            <p:cNvPr id="1015" name="Google Shape;112;p4"/>
            <p:cNvSpPr/>
            <p:nvPr/>
          </p:nvSpPr>
          <p:spPr>
            <a:xfrm>
              <a:off x="4484520" y="443304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016" name="Google Shape;113;p4"/>
            <p:cNvSpPr/>
            <p:nvPr/>
          </p:nvSpPr>
          <p:spPr>
            <a:xfrm>
              <a:off x="4558680" y="443304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017" name="Google Shape;114;p4"/>
            <p:cNvSpPr/>
            <p:nvPr/>
          </p:nvSpPr>
          <p:spPr>
            <a:xfrm>
              <a:off x="4632480" y="4433040"/>
              <a:ext cx="26640" cy="2664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1018" name="PlaceHolder 1"/>
          <p:cNvSpPr>
            <a:spLocks noGrp="1"/>
          </p:cNvSpPr>
          <p:nvPr>
            <p:ph type="title"/>
          </p:nvPr>
        </p:nvSpPr>
        <p:spPr>
          <a:xfrm>
            <a:off x="1794960" y="2477880"/>
            <a:ext cx="5553720" cy="575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019" name="Google Shape;116;p4"/>
          <p:cNvGrpSpPr/>
          <p:nvPr/>
        </p:nvGrpSpPr>
        <p:grpSpPr>
          <a:xfrm>
            <a:off x="432720" y="0"/>
            <a:ext cx="8278200" cy="5165640"/>
            <a:chOff x="432720" y="0"/>
            <a:chExt cx="8278200" cy="5165640"/>
          </a:xfrm>
        </p:grpSpPr>
        <p:cxnSp>
          <p:nvCxnSpPr>
            <p:cNvPr id="1020" name="Google Shape;117;p4"/>
            <p:cNvCxnSpPr/>
            <p:nvPr/>
          </p:nvCxnSpPr>
          <p:spPr>
            <a:xfrm flipV="1">
              <a:off x="8420040" y="2664000"/>
              <a:ext cx="360" cy="2502000"/>
            </a:xfrm>
            <a:prstGeom prst="straightConnector1">
              <a:avLst/>
            </a:prstGeom>
            <a:ln w="9525">
              <a:solidFill>
                <a:srgbClr val="3D3D3D"/>
              </a:solidFill>
              <a:round/>
            </a:ln>
          </p:spPr>
        </p:cxnSp>
        <p:grpSp>
          <p:nvGrpSpPr>
            <p:cNvPr id="1021" name="Google Shape;118;p4"/>
            <p:cNvGrpSpPr/>
            <p:nvPr/>
          </p:nvGrpSpPr>
          <p:grpSpPr>
            <a:xfrm>
              <a:off x="8129520" y="4292280"/>
              <a:ext cx="581400" cy="582120"/>
              <a:chOff x="8129520" y="4292280"/>
              <a:chExt cx="581400" cy="582120"/>
            </a:xfrm>
          </p:grpSpPr>
          <p:sp>
            <p:nvSpPr>
              <p:cNvPr id="1022" name="Google Shape;119;p4"/>
              <p:cNvSpPr/>
              <p:nvPr/>
            </p:nvSpPr>
            <p:spPr>
              <a:xfrm>
                <a:off x="8133840" y="4297320"/>
                <a:ext cx="572400" cy="572040"/>
              </a:xfrm>
              <a:custGeom>
                <a:avLst/>
                <a:gdLst>
                  <a:gd name="textAreaLeft" fmla="*/ 0 w 572400"/>
                  <a:gd name="textAreaRight" fmla="*/ 572760 w 572400"/>
                  <a:gd name="textAreaTop" fmla="*/ 0 h 572040"/>
                  <a:gd name="textAreaBottom" fmla="*/ 572400 h 572040"/>
                </a:gdLst>
                <a:ahLst/>
                <a:cxnLst/>
                <a:rect l="textAreaLeft" t="textAreaTop" r="textAreaRight" b="textAreaBottom"/>
                <a:pathLst>
                  <a:path w="22915" h="22893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23" name="Google Shape;120;p4"/>
              <p:cNvSpPr/>
              <p:nvPr/>
            </p:nvSpPr>
            <p:spPr>
              <a:xfrm>
                <a:off x="8129520" y="4292280"/>
                <a:ext cx="581400" cy="582120"/>
              </a:xfrm>
              <a:custGeom>
                <a:avLst/>
                <a:gdLst>
                  <a:gd name="textAreaLeft" fmla="*/ 0 w 581400"/>
                  <a:gd name="textAreaRight" fmla="*/ 581760 w 581400"/>
                  <a:gd name="textAreaTop" fmla="*/ 0 h 582120"/>
                  <a:gd name="textAreaBottom" fmla="*/ 582480 h 582120"/>
                </a:gdLst>
                <a:ahLst/>
                <a:cxnLst/>
                <a:rect l="textAreaLeft" t="textAreaTop" r="textAreaRight" b="textAreaBottom"/>
                <a:pathLst>
                  <a:path w="23272" h="23294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024" name="Google Shape;121;p4"/>
              <p:cNvSpPr/>
              <p:nvPr/>
            </p:nvSpPr>
            <p:spPr>
              <a:xfrm>
                <a:off x="8206200" y="4369680"/>
                <a:ext cx="427680" cy="426960"/>
              </a:xfrm>
              <a:custGeom>
                <a:avLst/>
                <a:gdLst>
                  <a:gd name="textAreaLeft" fmla="*/ 0 w 427680"/>
                  <a:gd name="textAreaRight" fmla="*/ 428040 w 427680"/>
                  <a:gd name="textAreaTop" fmla="*/ 0 h 426960"/>
                  <a:gd name="textAreaBottom" fmla="*/ 427320 h 426960"/>
                </a:gdLst>
                <a:ahLst/>
                <a:cxnLst/>
                <a:rect l="textAreaLeft" t="textAreaTop" r="textAreaRight" b="textAreaBottom"/>
                <a:pathLst>
                  <a:path w="17120" h="17097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25" name="Google Shape;122;p4"/>
              <p:cNvSpPr/>
              <p:nvPr/>
            </p:nvSpPr>
            <p:spPr>
              <a:xfrm>
                <a:off x="8201880" y="4364640"/>
                <a:ext cx="436680" cy="437040"/>
              </a:xfrm>
              <a:custGeom>
                <a:avLst/>
                <a:gdLst>
                  <a:gd name="textAreaLeft" fmla="*/ 0 w 436680"/>
                  <a:gd name="textAreaRight" fmla="*/ 437040 w 436680"/>
                  <a:gd name="textAreaTop" fmla="*/ 0 h 437040"/>
                  <a:gd name="textAreaBottom" fmla="*/ 437400 h 437040"/>
                </a:gdLst>
                <a:ahLst/>
                <a:cxnLst/>
                <a:rect l="textAreaLeft" t="textAreaTop" r="textAreaRight" b="textAreaBottom"/>
                <a:pathLst>
                  <a:path w="17477" h="17499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026" name="Google Shape;123;p4"/>
              <p:cNvSpPr/>
              <p:nvPr/>
            </p:nvSpPr>
            <p:spPr>
              <a:xfrm>
                <a:off x="8284680" y="4448160"/>
                <a:ext cx="270000" cy="270000"/>
              </a:xfrm>
              <a:custGeom>
                <a:avLst/>
                <a:gdLst>
                  <a:gd name="textAreaLeft" fmla="*/ 0 w 270000"/>
                  <a:gd name="textAreaRight" fmla="*/ 270360 w 270000"/>
                  <a:gd name="textAreaTop" fmla="*/ 0 h 270000"/>
                  <a:gd name="textAreaBottom" fmla="*/ 270360 h 270000"/>
                </a:gdLst>
                <a:ahLst/>
                <a:cxnLst/>
                <a:rect l="textAreaLeft" t="textAreaTop" r="textAreaRight" b="textAreaBottom"/>
                <a:pathLst>
                  <a:path w="10812" h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27" name="Google Shape;124;p4"/>
              <p:cNvSpPr/>
              <p:nvPr/>
            </p:nvSpPr>
            <p:spPr>
              <a:xfrm>
                <a:off x="8280360" y="4443840"/>
                <a:ext cx="279360" cy="279000"/>
              </a:xfrm>
              <a:custGeom>
                <a:avLst/>
                <a:gdLst>
                  <a:gd name="textAreaLeft" fmla="*/ 0 w 279360"/>
                  <a:gd name="textAreaRight" fmla="*/ 279720 w 279360"/>
                  <a:gd name="textAreaTop" fmla="*/ 0 h 279000"/>
                  <a:gd name="textAreaBottom" fmla="*/ 279360 h 279000"/>
                </a:gdLst>
                <a:ahLst/>
                <a:cxnLst/>
                <a:rect l="textAreaLeft" t="textAreaTop" r="textAreaRight" b="textAreaBottom"/>
                <a:pathLst>
                  <a:path w="11191" h="11169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</p:grpSp>
        <p:grpSp>
          <p:nvGrpSpPr>
            <p:cNvPr id="1028" name="Google Shape;125;p4"/>
            <p:cNvGrpSpPr/>
            <p:nvPr/>
          </p:nvGrpSpPr>
          <p:grpSpPr>
            <a:xfrm>
              <a:off x="8274240" y="3720600"/>
              <a:ext cx="291600" cy="292320"/>
              <a:chOff x="8274240" y="3720600"/>
              <a:chExt cx="291600" cy="292320"/>
            </a:xfrm>
          </p:grpSpPr>
          <p:sp>
            <p:nvSpPr>
              <p:cNvPr id="1029" name="Google Shape;126;p4"/>
              <p:cNvSpPr/>
              <p:nvPr/>
            </p:nvSpPr>
            <p:spPr>
              <a:xfrm>
                <a:off x="8279280" y="3725640"/>
                <a:ext cx="282240" cy="282240"/>
              </a:xfrm>
              <a:custGeom>
                <a:avLst/>
                <a:gdLst>
                  <a:gd name="textAreaLeft" fmla="*/ 0 w 282240"/>
                  <a:gd name="textAreaRight" fmla="*/ 282600 w 282240"/>
                  <a:gd name="textAreaTop" fmla="*/ 0 h 282240"/>
                  <a:gd name="textAreaBottom" fmla="*/ 282600 h 282240"/>
                </a:gdLst>
                <a:ahLst/>
                <a:cxnLst/>
                <a:rect l="textAreaLeft" t="textAreaTop" r="textAreaRight" b="textAreaBottom"/>
                <a:pathLst>
                  <a:path w="11302" h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30" name="Google Shape;127;p4"/>
              <p:cNvSpPr/>
              <p:nvPr/>
            </p:nvSpPr>
            <p:spPr>
              <a:xfrm>
                <a:off x="8274240" y="3720600"/>
                <a:ext cx="291600" cy="292320"/>
              </a:xfrm>
              <a:custGeom>
                <a:avLst/>
                <a:gdLst>
                  <a:gd name="textAreaLeft" fmla="*/ 0 w 291600"/>
                  <a:gd name="textAreaRight" fmla="*/ 291960 w 291600"/>
                  <a:gd name="textAreaTop" fmla="*/ 0 h 292320"/>
                  <a:gd name="textAreaBottom" fmla="*/ 292680 h 292320"/>
                </a:gdLst>
                <a:ahLst/>
                <a:cxnLst/>
                <a:rect l="textAreaLeft" t="textAreaTop" r="textAreaRight" b="textAreaBottom"/>
                <a:pathLst>
                  <a:path w="11681" h="11703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031" name="Google Shape;128;p4"/>
              <p:cNvSpPr/>
              <p:nvPr/>
            </p:nvSpPr>
            <p:spPr>
              <a:xfrm>
                <a:off x="8341200" y="3787560"/>
                <a:ext cx="158040" cy="158040"/>
              </a:xfrm>
              <a:custGeom>
                <a:avLst/>
                <a:gdLst>
                  <a:gd name="textAreaLeft" fmla="*/ 0 w 158040"/>
                  <a:gd name="textAreaRight" fmla="*/ 158400 w 158040"/>
                  <a:gd name="textAreaTop" fmla="*/ 0 h 158040"/>
                  <a:gd name="textAreaBottom" fmla="*/ 158400 h 158040"/>
                </a:gdLst>
                <a:ahLst/>
                <a:cxnLst/>
                <a:rect l="textAreaLeft" t="textAreaTop" r="textAreaRight" b="textAreaBottom"/>
                <a:pathLst>
                  <a:path w="6331" h="6332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79200" bIns="792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32" name="Google Shape;129;p4"/>
              <p:cNvSpPr/>
              <p:nvPr/>
            </p:nvSpPr>
            <p:spPr>
              <a:xfrm>
                <a:off x="8336520" y="3782880"/>
                <a:ext cx="167400" cy="167400"/>
              </a:xfrm>
              <a:custGeom>
                <a:avLst/>
                <a:gdLst>
                  <a:gd name="textAreaLeft" fmla="*/ 0 w 167400"/>
                  <a:gd name="textAreaRight" fmla="*/ 167760 w 167400"/>
                  <a:gd name="textAreaTop" fmla="*/ 0 h 167400"/>
                  <a:gd name="textAreaBottom" fmla="*/ 167760 h 167400"/>
                </a:gdLst>
                <a:ahLst/>
                <a:cxnLst/>
                <a:rect l="textAreaLeft" t="textAreaTop" r="textAreaRight" b="textAreaBottom"/>
                <a:pathLst>
                  <a:path w="6710" h="6711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3880" bIns="8388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</p:grpSp>
        <p:grpSp>
          <p:nvGrpSpPr>
            <p:cNvPr id="1033" name="Google Shape;130;p4"/>
            <p:cNvGrpSpPr/>
            <p:nvPr/>
          </p:nvGrpSpPr>
          <p:grpSpPr>
            <a:xfrm>
              <a:off x="8332920" y="3212640"/>
              <a:ext cx="174600" cy="174600"/>
              <a:chOff x="8332920" y="3212640"/>
              <a:chExt cx="174600" cy="174600"/>
            </a:xfrm>
          </p:grpSpPr>
          <p:sp>
            <p:nvSpPr>
              <p:cNvPr id="1034" name="Google Shape;131;p4"/>
              <p:cNvSpPr/>
              <p:nvPr/>
            </p:nvSpPr>
            <p:spPr>
              <a:xfrm>
                <a:off x="8337240" y="3217680"/>
                <a:ext cx="165600" cy="165240"/>
              </a:xfrm>
              <a:custGeom>
                <a:avLst/>
                <a:gdLst>
                  <a:gd name="textAreaLeft" fmla="*/ 0 w 165600"/>
                  <a:gd name="textAreaRight" fmla="*/ 165960 w 165600"/>
                  <a:gd name="textAreaTop" fmla="*/ 0 h 165240"/>
                  <a:gd name="textAreaBottom" fmla="*/ 165600 h 165240"/>
                </a:gdLst>
                <a:ahLst/>
                <a:cxnLst/>
                <a:rect l="textAreaLeft" t="textAreaTop" r="textAreaRight" b="textAreaBottom"/>
                <a:pathLst>
                  <a:path w="6644" h="6621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2800" bIns="828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35" name="Google Shape;132;p4"/>
              <p:cNvSpPr/>
              <p:nvPr/>
            </p:nvSpPr>
            <p:spPr>
              <a:xfrm>
                <a:off x="8332920" y="3212640"/>
                <a:ext cx="174600" cy="174600"/>
              </a:xfrm>
              <a:custGeom>
                <a:avLst/>
                <a:gdLst>
                  <a:gd name="textAreaLeft" fmla="*/ 0 w 174600"/>
                  <a:gd name="textAreaRight" fmla="*/ 174960 w 174600"/>
                  <a:gd name="textAreaTop" fmla="*/ 0 h 174600"/>
                  <a:gd name="textAreaBottom" fmla="*/ 174960 h 174600"/>
                </a:gdLst>
                <a:ahLst/>
                <a:cxnLst/>
                <a:rect l="textAreaLeft" t="textAreaTop" r="textAreaRight" b="textAreaBottom"/>
                <a:pathLst>
                  <a:path w="7000" h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7480" bIns="8748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036" name="Google Shape;133;p4"/>
              <p:cNvSpPr/>
              <p:nvPr/>
            </p:nvSpPr>
            <p:spPr>
              <a:xfrm>
                <a:off x="8373960" y="3253680"/>
                <a:ext cx="92160" cy="92880"/>
              </a:xfrm>
              <a:custGeom>
                <a:avLst/>
                <a:gdLst>
                  <a:gd name="textAreaLeft" fmla="*/ 0 w 92160"/>
                  <a:gd name="textAreaRight" fmla="*/ 92520 w 92160"/>
                  <a:gd name="textAreaTop" fmla="*/ 0 h 92880"/>
                  <a:gd name="textAreaBottom" fmla="*/ 93240 h 92880"/>
                </a:gdLst>
                <a:ahLst/>
                <a:cxnLst/>
                <a:rect l="textAreaLeft" t="textAreaTop" r="textAreaRight" b="textAreaBottom"/>
                <a:pathLst>
                  <a:path w="3702" h="3723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440" bIns="46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37" name="Google Shape;134;p4"/>
              <p:cNvSpPr/>
              <p:nvPr/>
            </p:nvSpPr>
            <p:spPr>
              <a:xfrm>
                <a:off x="8368920" y="3249360"/>
                <a:ext cx="102240" cy="101520"/>
              </a:xfrm>
              <a:custGeom>
                <a:avLst/>
                <a:gdLst>
                  <a:gd name="textAreaLeft" fmla="*/ 0 w 102240"/>
                  <a:gd name="textAreaRight" fmla="*/ 102600 w 102240"/>
                  <a:gd name="textAreaTop" fmla="*/ 0 h 101520"/>
                  <a:gd name="textAreaBottom" fmla="*/ 101880 h 101520"/>
                </a:gdLst>
                <a:ahLst/>
                <a:cxnLst/>
                <a:rect l="textAreaLeft" t="textAreaTop" r="textAreaRight" b="textAreaBottom"/>
                <a:pathLst>
                  <a:path w="4102" h="408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50760" bIns="5076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</p:grpSp>
        <p:cxnSp>
          <p:nvCxnSpPr>
            <p:cNvPr id="1038" name="Google Shape;135;p4"/>
            <p:cNvCxnSpPr/>
            <p:nvPr/>
          </p:nvCxnSpPr>
          <p:spPr>
            <a:xfrm>
              <a:off x="723600" y="360"/>
              <a:ext cx="360" cy="2502000"/>
            </a:xfrm>
            <a:prstGeom prst="straightConnector1">
              <a:avLst/>
            </a:prstGeom>
            <a:ln w="9525">
              <a:solidFill>
                <a:srgbClr val="3D3D3D"/>
              </a:solidFill>
              <a:round/>
            </a:ln>
          </p:spPr>
        </p:cxnSp>
        <p:grpSp>
          <p:nvGrpSpPr>
            <p:cNvPr id="1039" name="Google Shape;136;p4"/>
            <p:cNvGrpSpPr/>
            <p:nvPr/>
          </p:nvGrpSpPr>
          <p:grpSpPr>
            <a:xfrm>
              <a:off x="433080" y="291960"/>
              <a:ext cx="581400" cy="582120"/>
              <a:chOff x="433080" y="291960"/>
              <a:chExt cx="581400" cy="582120"/>
            </a:xfrm>
          </p:grpSpPr>
          <p:sp>
            <p:nvSpPr>
              <p:cNvPr id="1040" name="Google Shape;137;p4"/>
              <p:cNvSpPr/>
              <p:nvPr/>
            </p:nvSpPr>
            <p:spPr>
              <a:xfrm rot="10800000">
                <a:off x="437760" y="297000"/>
                <a:ext cx="572400" cy="572040"/>
              </a:xfrm>
              <a:custGeom>
                <a:avLst/>
                <a:gdLst>
                  <a:gd name="textAreaLeft" fmla="*/ 0 w 572400"/>
                  <a:gd name="textAreaRight" fmla="*/ 572760 w 572400"/>
                  <a:gd name="textAreaTop" fmla="*/ 0 h 572040"/>
                  <a:gd name="textAreaBottom" fmla="*/ 572400 h 572040"/>
                </a:gdLst>
                <a:ahLst/>
                <a:cxnLst/>
                <a:rect l="textAreaLeft" t="textAreaTop" r="textAreaRight" b="textAreaBottom"/>
                <a:pathLst>
                  <a:path w="22915" h="22893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41" name="Google Shape;138;p4"/>
              <p:cNvSpPr/>
              <p:nvPr/>
            </p:nvSpPr>
            <p:spPr>
              <a:xfrm rot="10800000">
                <a:off x="433080" y="291960"/>
                <a:ext cx="581400" cy="582120"/>
              </a:xfrm>
              <a:custGeom>
                <a:avLst/>
                <a:gdLst>
                  <a:gd name="textAreaLeft" fmla="*/ 0 w 581400"/>
                  <a:gd name="textAreaRight" fmla="*/ 581760 w 581400"/>
                  <a:gd name="textAreaTop" fmla="*/ 0 h 582120"/>
                  <a:gd name="textAreaBottom" fmla="*/ 582480 h 582120"/>
                </a:gdLst>
                <a:ahLst/>
                <a:cxnLst/>
                <a:rect l="textAreaLeft" t="textAreaTop" r="textAreaRight" b="textAreaBottom"/>
                <a:pathLst>
                  <a:path w="23272" h="23294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042" name="Google Shape;139;p4"/>
              <p:cNvSpPr/>
              <p:nvPr/>
            </p:nvSpPr>
            <p:spPr>
              <a:xfrm rot="10800000">
                <a:off x="510120" y="369720"/>
                <a:ext cx="427680" cy="426960"/>
              </a:xfrm>
              <a:custGeom>
                <a:avLst/>
                <a:gdLst>
                  <a:gd name="textAreaLeft" fmla="*/ 0 w 427680"/>
                  <a:gd name="textAreaRight" fmla="*/ 428040 w 427680"/>
                  <a:gd name="textAreaTop" fmla="*/ 0 h 426960"/>
                  <a:gd name="textAreaBottom" fmla="*/ 427320 h 426960"/>
                </a:gdLst>
                <a:ahLst/>
                <a:cxnLst/>
                <a:rect l="textAreaLeft" t="textAreaTop" r="textAreaRight" b="textAreaBottom"/>
                <a:pathLst>
                  <a:path w="17120" h="17097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43" name="Google Shape;140;p4"/>
              <p:cNvSpPr/>
              <p:nvPr/>
            </p:nvSpPr>
            <p:spPr>
              <a:xfrm rot="10800000">
                <a:off x="505440" y="364680"/>
                <a:ext cx="436680" cy="437040"/>
              </a:xfrm>
              <a:custGeom>
                <a:avLst/>
                <a:gdLst>
                  <a:gd name="textAreaLeft" fmla="*/ 0 w 436680"/>
                  <a:gd name="textAreaRight" fmla="*/ 437040 w 436680"/>
                  <a:gd name="textAreaTop" fmla="*/ 0 h 437040"/>
                  <a:gd name="textAreaBottom" fmla="*/ 437400 h 437040"/>
                </a:gdLst>
                <a:ahLst/>
                <a:cxnLst/>
                <a:rect l="textAreaLeft" t="textAreaTop" r="textAreaRight" b="textAreaBottom"/>
                <a:pathLst>
                  <a:path w="17477" h="17499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044" name="Google Shape;141;p4"/>
              <p:cNvSpPr/>
              <p:nvPr/>
            </p:nvSpPr>
            <p:spPr>
              <a:xfrm rot="10800000">
                <a:off x="589320" y="448200"/>
                <a:ext cx="270000" cy="270000"/>
              </a:xfrm>
              <a:custGeom>
                <a:avLst/>
                <a:gdLst>
                  <a:gd name="textAreaLeft" fmla="*/ 0 w 270000"/>
                  <a:gd name="textAreaRight" fmla="*/ 270360 w 270000"/>
                  <a:gd name="textAreaTop" fmla="*/ 0 h 270000"/>
                  <a:gd name="textAreaBottom" fmla="*/ 270360 h 270000"/>
                </a:gdLst>
                <a:ahLst/>
                <a:cxnLst/>
                <a:rect l="textAreaLeft" t="textAreaTop" r="textAreaRight" b="textAreaBottom"/>
                <a:pathLst>
                  <a:path w="10812" h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45" name="Google Shape;142;p4"/>
              <p:cNvSpPr/>
              <p:nvPr/>
            </p:nvSpPr>
            <p:spPr>
              <a:xfrm rot="10800000">
                <a:off x="584280" y="443520"/>
                <a:ext cx="279360" cy="279000"/>
              </a:xfrm>
              <a:custGeom>
                <a:avLst/>
                <a:gdLst>
                  <a:gd name="textAreaLeft" fmla="*/ 0 w 279360"/>
                  <a:gd name="textAreaRight" fmla="*/ 279720 w 279360"/>
                  <a:gd name="textAreaTop" fmla="*/ 0 h 279000"/>
                  <a:gd name="textAreaBottom" fmla="*/ 279360 h 279000"/>
                </a:gdLst>
                <a:ahLst/>
                <a:cxnLst/>
                <a:rect l="textAreaLeft" t="textAreaTop" r="textAreaRight" b="textAreaBottom"/>
                <a:pathLst>
                  <a:path w="11191" h="11169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</p:grpSp>
        <p:grpSp>
          <p:nvGrpSpPr>
            <p:cNvPr id="1046" name="Google Shape;143;p4"/>
            <p:cNvGrpSpPr/>
            <p:nvPr/>
          </p:nvGrpSpPr>
          <p:grpSpPr>
            <a:xfrm>
              <a:off x="578160" y="1153440"/>
              <a:ext cx="291600" cy="292320"/>
              <a:chOff x="578160" y="1153440"/>
              <a:chExt cx="291600" cy="292320"/>
            </a:xfrm>
          </p:grpSpPr>
          <p:sp>
            <p:nvSpPr>
              <p:cNvPr id="1047" name="Google Shape;144;p4"/>
              <p:cNvSpPr/>
              <p:nvPr/>
            </p:nvSpPr>
            <p:spPr>
              <a:xfrm rot="10800000">
                <a:off x="582480" y="1158480"/>
                <a:ext cx="282240" cy="282240"/>
              </a:xfrm>
              <a:custGeom>
                <a:avLst/>
                <a:gdLst>
                  <a:gd name="textAreaLeft" fmla="*/ 0 w 282240"/>
                  <a:gd name="textAreaRight" fmla="*/ 282600 w 282240"/>
                  <a:gd name="textAreaTop" fmla="*/ 0 h 282240"/>
                  <a:gd name="textAreaBottom" fmla="*/ 282600 h 282240"/>
                </a:gdLst>
                <a:ahLst/>
                <a:cxnLst/>
                <a:rect l="textAreaLeft" t="textAreaTop" r="textAreaRight" b="textAreaBottom"/>
                <a:pathLst>
                  <a:path w="11302" h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48" name="Google Shape;145;p4"/>
              <p:cNvSpPr/>
              <p:nvPr/>
            </p:nvSpPr>
            <p:spPr>
              <a:xfrm rot="10800000">
                <a:off x="578160" y="1153440"/>
                <a:ext cx="291600" cy="292320"/>
              </a:xfrm>
              <a:custGeom>
                <a:avLst/>
                <a:gdLst>
                  <a:gd name="textAreaLeft" fmla="*/ 0 w 291600"/>
                  <a:gd name="textAreaRight" fmla="*/ 291960 w 291600"/>
                  <a:gd name="textAreaTop" fmla="*/ 0 h 292320"/>
                  <a:gd name="textAreaBottom" fmla="*/ 292680 h 292320"/>
                </a:gdLst>
                <a:ahLst/>
                <a:cxnLst/>
                <a:rect l="textAreaLeft" t="textAreaTop" r="textAreaRight" b="textAreaBottom"/>
                <a:pathLst>
                  <a:path w="11681" h="11703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049" name="Google Shape;146;p4"/>
              <p:cNvSpPr/>
              <p:nvPr/>
            </p:nvSpPr>
            <p:spPr>
              <a:xfrm rot="10800000">
                <a:off x="644760" y="1220760"/>
                <a:ext cx="158040" cy="158040"/>
              </a:xfrm>
              <a:custGeom>
                <a:avLst/>
                <a:gdLst>
                  <a:gd name="textAreaLeft" fmla="*/ 0 w 158040"/>
                  <a:gd name="textAreaRight" fmla="*/ 158400 w 158040"/>
                  <a:gd name="textAreaTop" fmla="*/ 0 h 158040"/>
                  <a:gd name="textAreaBottom" fmla="*/ 158400 h 158040"/>
                </a:gdLst>
                <a:ahLst/>
                <a:cxnLst/>
                <a:rect l="textAreaLeft" t="textAreaTop" r="textAreaRight" b="textAreaBottom"/>
                <a:pathLst>
                  <a:path w="6331" h="6332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79200" bIns="792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50" name="Google Shape;147;p4"/>
              <p:cNvSpPr/>
              <p:nvPr/>
            </p:nvSpPr>
            <p:spPr>
              <a:xfrm rot="10800000">
                <a:off x="640080" y="1216080"/>
                <a:ext cx="167400" cy="167400"/>
              </a:xfrm>
              <a:custGeom>
                <a:avLst/>
                <a:gdLst>
                  <a:gd name="textAreaLeft" fmla="*/ 0 w 167400"/>
                  <a:gd name="textAreaRight" fmla="*/ 167760 w 167400"/>
                  <a:gd name="textAreaTop" fmla="*/ 0 h 167400"/>
                  <a:gd name="textAreaBottom" fmla="*/ 167760 h 167400"/>
                </a:gdLst>
                <a:ahLst/>
                <a:cxnLst/>
                <a:rect l="textAreaLeft" t="textAreaTop" r="textAreaRight" b="textAreaBottom"/>
                <a:pathLst>
                  <a:path w="6710" h="6711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3880" bIns="8388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</p:grpSp>
        <p:grpSp>
          <p:nvGrpSpPr>
            <p:cNvPr id="1051" name="Google Shape;148;p4"/>
            <p:cNvGrpSpPr/>
            <p:nvPr/>
          </p:nvGrpSpPr>
          <p:grpSpPr>
            <a:xfrm>
              <a:off x="636480" y="1779120"/>
              <a:ext cx="174600" cy="174600"/>
              <a:chOff x="636480" y="1779120"/>
              <a:chExt cx="174600" cy="174600"/>
            </a:xfrm>
          </p:grpSpPr>
          <p:sp>
            <p:nvSpPr>
              <p:cNvPr id="1052" name="Google Shape;149;p4"/>
              <p:cNvSpPr/>
              <p:nvPr/>
            </p:nvSpPr>
            <p:spPr>
              <a:xfrm rot="10800000">
                <a:off x="641160" y="1783440"/>
                <a:ext cx="165600" cy="165240"/>
              </a:xfrm>
              <a:custGeom>
                <a:avLst/>
                <a:gdLst>
                  <a:gd name="textAreaLeft" fmla="*/ 0 w 165600"/>
                  <a:gd name="textAreaRight" fmla="*/ 165960 w 165600"/>
                  <a:gd name="textAreaTop" fmla="*/ 0 h 165240"/>
                  <a:gd name="textAreaBottom" fmla="*/ 165600 h 165240"/>
                </a:gdLst>
                <a:ahLst/>
                <a:cxnLst/>
                <a:rect l="textAreaLeft" t="textAreaTop" r="textAreaRight" b="textAreaBottom"/>
                <a:pathLst>
                  <a:path w="6644" h="6621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2800" bIns="8280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53" name="Google Shape;150;p4"/>
              <p:cNvSpPr/>
              <p:nvPr/>
            </p:nvSpPr>
            <p:spPr>
              <a:xfrm rot="10800000">
                <a:off x="636480" y="1779120"/>
                <a:ext cx="174600" cy="174600"/>
              </a:xfrm>
              <a:custGeom>
                <a:avLst/>
                <a:gdLst>
                  <a:gd name="textAreaLeft" fmla="*/ 0 w 174600"/>
                  <a:gd name="textAreaRight" fmla="*/ 174960 w 174600"/>
                  <a:gd name="textAreaTop" fmla="*/ 0 h 174600"/>
                  <a:gd name="textAreaBottom" fmla="*/ 174960 h 174600"/>
                </a:gdLst>
                <a:ahLst/>
                <a:cxnLst/>
                <a:rect l="textAreaLeft" t="textAreaTop" r="textAreaRight" b="textAreaBottom"/>
                <a:pathLst>
                  <a:path w="7000" h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87480" bIns="8748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054" name="Google Shape;151;p4"/>
              <p:cNvSpPr/>
              <p:nvPr/>
            </p:nvSpPr>
            <p:spPr>
              <a:xfrm rot="10800000">
                <a:off x="677880" y="1819800"/>
                <a:ext cx="92160" cy="92880"/>
              </a:xfrm>
              <a:custGeom>
                <a:avLst/>
                <a:gdLst>
                  <a:gd name="textAreaLeft" fmla="*/ 0 w 92160"/>
                  <a:gd name="textAreaRight" fmla="*/ 92520 w 92160"/>
                  <a:gd name="textAreaTop" fmla="*/ 0 h 92880"/>
                  <a:gd name="textAreaBottom" fmla="*/ 93240 h 92880"/>
                </a:gdLst>
                <a:ahLst/>
                <a:cxnLst/>
                <a:rect l="textAreaLeft" t="textAreaTop" r="textAreaRight" b="textAreaBottom"/>
                <a:pathLst>
                  <a:path w="3702" h="3723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46440" bIns="46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055" name="Google Shape;152;p4"/>
              <p:cNvSpPr/>
              <p:nvPr/>
            </p:nvSpPr>
            <p:spPr>
              <a:xfrm rot="10800000">
                <a:off x="672840" y="1815480"/>
                <a:ext cx="102240" cy="101520"/>
              </a:xfrm>
              <a:custGeom>
                <a:avLst/>
                <a:gdLst>
                  <a:gd name="textAreaLeft" fmla="*/ 0 w 102240"/>
                  <a:gd name="textAreaRight" fmla="*/ 102600 w 102240"/>
                  <a:gd name="textAreaTop" fmla="*/ 0 h 101520"/>
                  <a:gd name="textAreaBottom" fmla="*/ 101880 h 101520"/>
                </a:gdLst>
                <a:ahLst/>
                <a:cxnLst/>
                <a:rect l="textAreaLeft" t="textAreaTop" r="textAreaRight" b="textAreaBottom"/>
                <a:pathLst>
                  <a:path w="4102" h="408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50760" bIns="5076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</p:grpSp>
        <p:grpSp>
          <p:nvGrpSpPr>
            <p:cNvPr id="1056" name="Google Shape;153;p4"/>
            <p:cNvGrpSpPr/>
            <p:nvPr/>
          </p:nvGrpSpPr>
          <p:grpSpPr>
            <a:xfrm>
              <a:off x="432720" y="2003040"/>
              <a:ext cx="174960" cy="26640"/>
              <a:chOff x="432720" y="2003040"/>
              <a:chExt cx="174960" cy="26640"/>
            </a:xfrm>
          </p:grpSpPr>
          <p:sp>
            <p:nvSpPr>
              <p:cNvPr id="1057" name="Google Shape;154;p4"/>
              <p:cNvSpPr/>
              <p:nvPr/>
            </p:nvSpPr>
            <p:spPr>
              <a:xfrm>
                <a:off x="432720" y="2003040"/>
                <a:ext cx="26640" cy="2664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720" bIns="972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058" name="Google Shape;155;p4"/>
              <p:cNvSpPr/>
              <p:nvPr/>
            </p:nvSpPr>
            <p:spPr>
              <a:xfrm>
                <a:off x="506880" y="2003040"/>
                <a:ext cx="26640" cy="2664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720" bIns="972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059" name="Google Shape;156;p4"/>
              <p:cNvSpPr/>
              <p:nvPr/>
            </p:nvSpPr>
            <p:spPr>
              <a:xfrm>
                <a:off x="581040" y="2003040"/>
                <a:ext cx="26640" cy="2664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720" bIns="972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</p:grpSp>
        <p:grpSp>
          <p:nvGrpSpPr>
            <p:cNvPr id="1060" name="Google Shape;157;p4"/>
            <p:cNvGrpSpPr/>
            <p:nvPr/>
          </p:nvGrpSpPr>
          <p:grpSpPr>
            <a:xfrm>
              <a:off x="788040" y="208440"/>
              <a:ext cx="174600" cy="26640"/>
              <a:chOff x="788040" y="208440"/>
              <a:chExt cx="174600" cy="26640"/>
            </a:xfrm>
          </p:grpSpPr>
          <p:sp>
            <p:nvSpPr>
              <p:cNvPr id="1061" name="Google Shape;158;p4"/>
              <p:cNvSpPr/>
              <p:nvPr/>
            </p:nvSpPr>
            <p:spPr>
              <a:xfrm>
                <a:off x="788040" y="208440"/>
                <a:ext cx="26640" cy="2664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720" bIns="972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062" name="Google Shape;159;p4"/>
              <p:cNvSpPr/>
              <p:nvPr/>
            </p:nvSpPr>
            <p:spPr>
              <a:xfrm>
                <a:off x="862200" y="208440"/>
                <a:ext cx="26640" cy="2664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720" bIns="972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063" name="Google Shape;160;p4"/>
              <p:cNvSpPr/>
              <p:nvPr/>
            </p:nvSpPr>
            <p:spPr>
              <a:xfrm>
                <a:off x="936000" y="208440"/>
                <a:ext cx="26640" cy="2664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720" bIns="972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</p:grpSp>
        <p:grpSp>
          <p:nvGrpSpPr>
            <p:cNvPr id="1064" name="Google Shape;161;p4"/>
            <p:cNvGrpSpPr/>
            <p:nvPr/>
          </p:nvGrpSpPr>
          <p:grpSpPr>
            <a:xfrm>
              <a:off x="8129520" y="4988880"/>
              <a:ext cx="174600" cy="26640"/>
              <a:chOff x="8129520" y="4988880"/>
              <a:chExt cx="174600" cy="26640"/>
            </a:xfrm>
          </p:grpSpPr>
          <p:sp>
            <p:nvSpPr>
              <p:cNvPr id="1065" name="Google Shape;162;p4"/>
              <p:cNvSpPr/>
              <p:nvPr/>
            </p:nvSpPr>
            <p:spPr>
              <a:xfrm>
                <a:off x="8129520" y="4988880"/>
                <a:ext cx="26640" cy="2664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720" bIns="972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066" name="Google Shape;163;p4"/>
              <p:cNvSpPr/>
              <p:nvPr/>
            </p:nvSpPr>
            <p:spPr>
              <a:xfrm>
                <a:off x="8203320" y="4988880"/>
                <a:ext cx="26640" cy="2664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720" bIns="972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067" name="Google Shape;164;p4"/>
              <p:cNvSpPr/>
              <p:nvPr/>
            </p:nvSpPr>
            <p:spPr>
              <a:xfrm>
                <a:off x="8277480" y="4988880"/>
                <a:ext cx="26640" cy="2664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720" bIns="972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</p:grpSp>
        <p:grpSp>
          <p:nvGrpSpPr>
            <p:cNvPr id="1068" name="Google Shape;165;p4"/>
            <p:cNvGrpSpPr/>
            <p:nvPr/>
          </p:nvGrpSpPr>
          <p:grpSpPr>
            <a:xfrm>
              <a:off x="8497440" y="3429360"/>
              <a:ext cx="174600" cy="26640"/>
              <a:chOff x="8497440" y="3429360"/>
              <a:chExt cx="174600" cy="26640"/>
            </a:xfrm>
          </p:grpSpPr>
          <p:sp>
            <p:nvSpPr>
              <p:cNvPr id="1069" name="Google Shape;166;p4"/>
              <p:cNvSpPr/>
              <p:nvPr/>
            </p:nvSpPr>
            <p:spPr>
              <a:xfrm>
                <a:off x="8497440" y="3429360"/>
                <a:ext cx="26640" cy="2664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720" bIns="972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070" name="Google Shape;167;p4"/>
              <p:cNvSpPr/>
              <p:nvPr/>
            </p:nvSpPr>
            <p:spPr>
              <a:xfrm>
                <a:off x="8571600" y="3429360"/>
                <a:ext cx="26640" cy="2664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720" bIns="972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  <p:sp>
            <p:nvSpPr>
              <p:cNvPr id="1071" name="Google Shape;168;p4"/>
              <p:cNvSpPr/>
              <p:nvPr/>
            </p:nvSpPr>
            <p:spPr>
              <a:xfrm>
                <a:off x="8645400" y="3429360"/>
                <a:ext cx="26640" cy="26640"/>
              </a:xfrm>
              <a:prstGeom prst="ellipse">
                <a:avLst/>
              </a:prstGeom>
              <a:solidFill>
                <a:schemeClr val="dk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720" bIns="972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</p:grpSp>
        <p:cxnSp>
          <p:nvCxnSpPr>
            <p:cNvPr id="1072" name="Google Shape;169;p4"/>
            <p:cNvCxnSpPr/>
            <p:nvPr/>
          </p:nvCxnSpPr>
          <p:spPr>
            <a:xfrm>
              <a:off x="8407080" y="0"/>
              <a:ext cx="360" cy="2161080"/>
            </a:xfrm>
            <a:prstGeom prst="straightConnector1">
              <a:avLst/>
            </a:prstGeom>
            <a:ln w="9525">
              <a:solidFill>
                <a:srgbClr val="3D3D3D"/>
              </a:solidFill>
              <a:round/>
            </a:ln>
          </p:spPr>
        </p:cxnSp>
        <p:cxnSp>
          <p:nvCxnSpPr>
            <p:cNvPr id="1073" name="Google Shape;170;p4"/>
            <p:cNvCxnSpPr/>
            <p:nvPr/>
          </p:nvCxnSpPr>
          <p:spPr>
            <a:xfrm>
              <a:off x="717840" y="2985480"/>
              <a:ext cx="360" cy="2161080"/>
            </a:xfrm>
            <a:prstGeom prst="straightConnector1">
              <a:avLst/>
            </a:prstGeom>
            <a:ln w="9525">
              <a:solidFill>
                <a:srgbClr val="3D3D3D"/>
              </a:solidFill>
              <a:round/>
            </a:ln>
          </p:spPr>
        </p:cxnSp>
        <p:sp>
          <p:nvSpPr>
            <p:cNvPr id="1074" name="Google Shape;171;p4"/>
            <p:cNvSpPr/>
            <p:nvPr/>
          </p:nvSpPr>
          <p:spPr>
            <a:xfrm>
              <a:off x="671760" y="4587840"/>
              <a:ext cx="92160" cy="92160"/>
            </a:xfrm>
            <a:prstGeom prst="ellipse">
              <a:avLst/>
            </a:prstGeom>
            <a:solidFill>
              <a:schemeClr val="dk1"/>
            </a:solidFill>
            <a:ln w="9525">
              <a:solidFill>
                <a:srgbClr val="3D3D3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2760" bIns="3276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075" name="Google Shape;172;p4"/>
            <p:cNvSpPr/>
            <p:nvPr/>
          </p:nvSpPr>
          <p:spPr>
            <a:xfrm>
              <a:off x="671760" y="3940200"/>
              <a:ext cx="92160" cy="92160"/>
            </a:xfrm>
            <a:prstGeom prst="ellipse">
              <a:avLst/>
            </a:prstGeom>
            <a:solidFill>
              <a:schemeClr val="dk1"/>
            </a:solidFill>
            <a:ln w="9525">
              <a:solidFill>
                <a:srgbClr val="3D3D3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2760" bIns="3276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076" name="Google Shape;173;p4"/>
            <p:cNvSpPr/>
            <p:nvPr/>
          </p:nvSpPr>
          <p:spPr>
            <a:xfrm>
              <a:off x="8361000" y="1453680"/>
              <a:ext cx="92160" cy="92160"/>
            </a:xfrm>
            <a:prstGeom prst="ellipse">
              <a:avLst/>
            </a:prstGeom>
            <a:solidFill>
              <a:schemeClr val="dk1"/>
            </a:solidFill>
            <a:ln w="9525">
              <a:solidFill>
                <a:srgbClr val="3D3D3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2760" bIns="3276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077" name="Google Shape;174;p4"/>
            <p:cNvSpPr/>
            <p:nvPr/>
          </p:nvSpPr>
          <p:spPr>
            <a:xfrm>
              <a:off x="8361000" y="234720"/>
              <a:ext cx="92160" cy="92160"/>
            </a:xfrm>
            <a:prstGeom prst="ellipse">
              <a:avLst/>
            </a:prstGeom>
            <a:solidFill>
              <a:schemeClr val="dk1"/>
            </a:solidFill>
            <a:ln w="9525">
              <a:solidFill>
                <a:srgbClr val="3D3D3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2760" bIns="3276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10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ose.2021.102551" TargetMode="External"/><Relationship Id="rId2" Type="http://schemas.openxmlformats.org/officeDocument/2006/relationships/hyperlink" Target="https://doi.org/10.1016/j.cose.2018.07.008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oi.org/10.1016/j.cose.2021.102458" TargetMode="External"/><Relationship Id="rId4" Type="http://schemas.openxmlformats.org/officeDocument/2006/relationships/hyperlink" Target="https://doi.org/10.1145/3159450.3159591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4" name="Google Shape;1746;p36"/>
          <p:cNvGrpSpPr/>
          <p:nvPr/>
        </p:nvGrpSpPr>
        <p:grpSpPr>
          <a:xfrm>
            <a:off x="-215854" y="692727"/>
            <a:ext cx="4663163" cy="4505652"/>
            <a:chOff x="150840" y="1506600"/>
            <a:chExt cx="4420440" cy="3636360"/>
          </a:xfrm>
        </p:grpSpPr>
        <p:sp>
          <p:nvSpPr>
            <p:cNvPr id="1645" name="Google Shape;1747;p36"/>
            <p:cNvSpPr/>
            <p:nvPr/>
          </p:nvSpPr>
          <p:spPr>
            <a:xfrm>
              <a:off x="389880" y="1506600"/>
              <a:ext cx="3972240" cy="3552480"/>
            </a:xfrm>
            <a:custGeom>
              <a:avLst/>
              <a:gdLst>
                <a:gd name="textAreaLeft" fmla="*/ 0 w 3972240"/>
                <a:gd name="textAreaRight" fmla="*/ 3972600 w 3972240"/>
                <a:gd name="textAreaTop" fmla="*/ 0 h 3552480"/>
                <a:gd name="textAreaBottom" fmla="*/ 3552840 h 3552480"/>
              </a:gdLst>
              <a:ahLst/>
              <a:cxnLst/>
              <a:rect l="textAreaLeft" t="textAreaTop" r="textAreaRight" b="textAreaBottom"/>
              <a:pathLst>
                <a:path w="240073" h="204367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rgbClr val="77C6F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46" name="Google Shape;1748;p36"/>
            <p:cNvSpPr/>
            <p:nvPr/>
          </p:nvSpPr>
          <p:spPr>
            <a:xfrm>
              <a:off x="507600" y="1506600"/>
              <a:ext cx="3815280" cy="3547800"/>
            </a:xfrm>
            <a:custGeom>
              <a:avLst/>
              <a:gdLst>
                <a:gd name="textAreaLeft" fmla="*/ 0 w 3815280"/>
                <a:gd name="textAreaRight" fmla="*/ 3815640 w 3815280"/>
                <a:gd name="textAreaTop" fmla="*/ 0 h 3547800"/>
                <a:gd name="textAreaBottom" fmla="*/ 3548160 h 3547800"/>
              </a:gdLst>
              <a:ahLst/>
              <a:cxnLst/>
              <a:rect l="textAreaLeft" t="textAreaTop" r="textAreaRight" b="textAreaBottom"/>
              <a:pathLst>
                <a:path w="230591" h="204097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47" name="Google Shape;1749;p36"/>
            <p:cNvSpPr/>
            <p:nvPr/>
          </p:nvSpPr>
          <p:spPr>
            <a:xfrm>
              <a:off x="3913920" y="3573720"/>
              <a:ext cx="587520" cy="1562400"/>
            </a:xfrm>
            <a:custGeom>
              <a:avLst/>
              <a:gdLst>
                <a:gd name="textAreaLeft" fmla="*/ 0 w 587520"/>
                <a:gd name="textAreaRight" fmla="*/ 587880 w 587520"/>
                <a:gd name="textAreaTop" fmla="*/ 0 h 1562400"/>
                <a:gd name="textAreaBottom" fmla="*/ 1562760 h 1562400"/>
              </a:gdLst>
              <a:ahLst/>
              <a:cxnLst/>
              <a:rect l="textAreaLeft" t="textAreaTop" r="textAreaRight" b="textAreaBottom"/>
              <a:pathLst>
                <a:path w="35529" h="89901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48" name="Google Shape;1750;p36"/>
            <p:cNvSpPr/>
            <p:nvPr/>
          </p:nvSpPr>
          <p:spPr>
            <a:xfrm>
              <a:off x="1820880" y="3048120"/>
              <a:ext cx="1759320" cy="2094480"/>
            </a:xfrm>
            <a:custGeom>
              <a:avLst/>
              <a:gdLst>
                <a:gd name="textAreaLeft" fmla="*/ 0 w 1759320"/>
                <a:gd name="textAreaRight" fmla="*/ 1759680 w 1759320"/>
                <a:gd name="textAreaTop" fmla="*/ 0 h 2094480"/>
                <a:gd name="textAreaBottom" fmla="*/ 2094840 h 2094480"/>
              </a:gdLst>
              <a:ahLst/>
              <a:cxnLst/>
              <a:rect l="textAreaLeft" t="textAreaTop" r="textAreaRight" b="textAreaBottom"/>
              <a:pathLst>
                <a:path w="106343" h="120505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49" name="Google Shape;1751;p36"/>
            <p:cNvSpPr/>
            <p:nvPr/>
          </p:nvSpPr>
          <p:spPr>
            <a:xfrm>
              <a:off x="1820880" y="3225240"/>
              <a:ext cx="1611360" cy="1917720"/>
            </a:xfrm>
            <a:custGeom>
              <a:avLst/>
              <a:gdLst>
                <a:gd name="textAreaLeft" fmla="*/ 0 w 1611360"/>
                <a:gd name="textAreaRight" fmla="*/ 1611720 w 1611360"/>
                <a:gd name="textAreaTop" fmla="*/ 0 h 1917720"/>
                <a:gd name="textAreaBottom" fmla="*/ 1918080 h 1917720"/>
              </a:gdLst>
              <a:ahLst/>
              <a:cxnLst/>
              <a:rect l="textAreaLeft" t="textAreaTop" r="textAreaRight" b="textAreaBottom"/>
              <a:pathLst>
                <a:path w="97389" h="110331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50" name="Google Shape;1752;p36"/>
            <p:cNvSpPr/>
            <p:nvPr/>
          </p:nvSpPr>
          <p:spPr>
            <a:xfrm>
              <a:off x="3426480" y="3054600"/>
              <a:ext cx="148320" cy="2081880"/>
            </a:xfrm>
            <a:custGeom>
              <a:avLst/>
              <a:gdLst>
                <a:gd name="textAreaLeft" fmla="*/ 0 w 148320"/>
                <a:gd name="textAreaRight" fmla="*/ 148680 w 148320"/>
                <a:gd name="textAreaTop" fmla="*/ 0 h 2081880"/>
                <a:gd name="textAreaBottom" fmla="*/ 2082240 h 2081880"/>
              </a:gdLst>
              <a:ahLst/>
              <a:cxnLst/>
              <a:rect l="textAreaLeft" t="textAreaTop" r="textAreaRight" b="textAreaBottom"/>
              <a:pathLst>
                <a:path w="8995" h="119773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51" name="Google Shape;1753;p36"/>
            <p:cNvSpPr/>
            <p:nvPr/>
          </p:nvSpPr>
          <p:spPr>
            <a:xfrm>
              <a:off x="3502440" y="4753440"/>
              <a:ext cx="72360" cy="383040"/>
            </a:xfrm>
            <a:custGeom>
              <a:avLst/>
              <a:gdLst>
                <a:gd name="textAreaLeft" fmla="*/ 0 w 72360"/>
                <a:gd name="textAreaRight" fmla="*/ 72720 w 72360"/>
                <a:gd name="textAreaTop" fmla="*/ 0 h 383040"/>
                <a:gd name="textAreaBottom" fmla="*/ 383400 h 383040"/>
              </a:gdLst>
              <a:ahLst/>
              <a:cxnLst/>
              <a:rect l="textAreaLeft" t="textAreaTop" r="textAreaRight" b="textAreaBottom"/>
              <a:pathLst>
                <a:path w="4396" h="22059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52" name="Google Shape;1754;p36"/>
            <p:cNvSpPr/>
            <p:nvPr/>
          </p:nvSpPr>
          <p:spPr>
            <a:xfrm>
              <a:off x="3497040" y="4747680"/>
              <a:ext cx="83160" cy="395280"/>
            </a:xfrm>
            <a:custGeom>
              <a:avLst/>
              <a:gdLst>
                <a:gd name="textAreaLeft" fmla="*/ 0 w 83160"/>
                <a:gd name="textAreaRight" fmla="*/ 83520 w 83160"/>
                <a:gd name="textAreaTop" fmla="*/ 0 h 395280"/>
                <a:gd name="textAreaBottom" fmla="*/ 395640 h 395280"/>
              </a:gdLst>
              <a:ahLst/>
              <a:cxnLst/>
              <a:rect l="textAreaLeft" t="textAreaTop" r="textAreaRight" b="textAreaBottom"/>
              <a:pathLst>
                <a:path w="5048" h="22751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53" name="Google Shape;1755;p36"/>
            <p:cNvSpPr/>
            <p:nvPr/>
          </p:nvSpPr>
          <p:spPr>
            <a:xfrm>
              <a:off x="3575160" y="4487400"/>
              <a:ext cx="313560" cy="649080"/>
            </a:xfrm>
            <a:custGeom>
              <a:avLst/>
              <a:gdLst>
                <a:gd name="textAreaLeft" fmla="*/ 0 w 313560"/>
                <a:gd name="textAreaRight" fmla="*/ 313920 w 313560"/>
                <a:gd name="textAreaTop" fmla="*/ 0 h 649080"/>
                <a:gd name="textAreaBottom" fmla="*/ 649440 h 649080"/>
              </a:gdLst>
              <a:ahLst/>
              <a:cxnLst/>
              <a:rect l="textAreaLeft" t="textAreaTop" r="textAreaRight" b="textAreaBottom"/>
              <a:pathLst>
                <a:path w="18966" h="37361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54" name="Google Shape;1756;p36"/>
            <p:cNvSpPr/>
            <p:nvPr/>
          </p:nvSpPr>
          <p:spPr>
            <a:xfrm>
              <a:off x="3569040" y="4481640"/>
              <a:ext cx="325080" cy="661320"/>
            </a:xfrm>
            <a:custGeom>
              <a:avLst/>
              <a:gdLst>
                <a:gd name="textAreaLeft" fmla="*/ 0 w 325080"/>
                <a:gd name="textAreaRight" fmla="*/ 325440 w 325080"/>
                <a:gd name="textAreaTop" fmla="*/ 0 h 661320"/>
                <a:gd name="textAreaBottom" fmla="*/ 661680 h 661320"/>
              </a:gdLst>
              <a:ahLst/>
              <a:cxnLst/>
              <a:rect l="textAreaLeft" t="textAreaTop" r="textAreaRight" b="textAreaBottom"/>
              <a:pathLst>
                <a:path w="19658" h="38056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55" name="Google Shape;1757;p36"/>
            <p:cNvSpPr/>
            <p:nvPr/>
          </p:nvSpPr>
          <p:spPr>
            <a:xfrm>
              <a:off x="1045080" y="4753440"/>
              <a:ext cx="72360" cy="383040"/>
            </a:xfrm>
            <a:custGeom>
              <a:avLst/>
              <a:gdLst>
                <a:gd name="textAreaLeft" fmla="*/ 0 w 72360"/>
                <a:gd name="textAreaRight" fmla="*/ 72720 w 72360"/>
                <a:gd name="textAreaTop" fmla="*/ 0 h 383040"/>
                <a:gd name="textAreaBottom" fmla="*/ 383400 h 383040"/>
              </a:gdLst>
              <a:ahLst/>
              <a:cxnLst/>
              <a:rect l="textAreaLeft" t="textAreaTop" r="textAreaRight" b="textAreaBottom"/>
              <a:pathLst>
                <a:path w="4396" h="22059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56" name="Google Shape;1758;p36"/>
            <p:cNvSpPr/>
            <p:nvPr/>
          </p:nvSpPr>
          <p:spPr>
            <a:xfrm>
              <a:off x="1039680" y="4747680"/>
              <a:ext cx="83160" cy="395280"/>
            </a:xfrm>
            <a:custGeom>
              <a:avLst/>
              <a:gdLst>
                <a:gd name="textAreaLeft" fmla="*/ 0 w 83160"/>
                <a:gd name="textAreaRight" fmla="*/ 83520 w 83160"/>
                <a:gd name="textAreaTop" fmla="*/ 0 h 395280"/>
                <a:gd name="textAreaBottom" fmla="*/ 395640 h 395280"/>
              </a:gdLst>
              <a:ahLst/>
              <a:cxnLst/>
              <a:rect l="textAreaLeft" t="textAreaTop" r="textAreaRight" b="textAreaBottom"/>
              <a:pathLst>
                <a:path w="5047" h="22751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57" name="Google Shape;1759;p36"/>
            <p:cNvSpPr/>
            <p:nvPr/>
          </p:nvSpPr>
          <p:spPr>
            <a:xfrm>
              <a:off x="1117800" y="4487400"/>
              <a:ext cx="313560" cy="649080"/>
            </a:xfrm>
            <a:custGeom>
              <a:avLst/>
              <a:gdLst>
                <a:gd name="textAreaLeft" fmla="*/ 0 w 313560"/>
                <a:gd name="textAreaRight" fmla="*/ 313920 w 313560"/>
                <a:gd name="textAreaTop" fmla="*/ 0 h 649080"/>
                <a:gd name="textAreaBottom" fmla="*/ 649440 h 649080"/>
              </a:gdLst>
              <a:ahLst/>
              <a:cxnLst/>
              <a:rect l="textAreaLeft" t="textAreaTop" r="textAreaRight" b="textAreaBottom"/>
              <a:pathLst>
                <a:path w="18965" h="37361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58" name="Google Shape;1760;p36"/>
            <p:cNvSpPr/>
            <p:nvPr/>
          </p:nvSpPr>
          <p:spPr>
            <a:xfrm>
              <a:off x="1111680" y="4481640"/>
              <a:ext cx="325080" cy="661320"/>
            </a:xfrm>
            <a:custGeom>
              <a:avLst/>
              <a:gdLst>
                <a:gd name="textAreaLeft" fmla="*/ 0 w 325080"/>
                <a:gd name="textAreaRight" fmla="*/ 325440 w 325080"/>
                <a:gd name="textAreaTop" fmla="*/ 0 h 661320"/>
                <a:gd name="textAreaBottom" fmla="*/ 661680 h 661320"/>
              </a:gdLst>
              <a:ahLst/>
              <a:cxnLst/>
              <a:rect l="textAreaLeft" t="textAreaTop" r="textAreaRight" b="textAreaBottom"/>
              <a:pathLst>
                <a:path w="19658" h="38056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59" name="Google Shape;1761;p36"/>
            <p:cNvSpPr/>
            <p:nvPr/>
          </p:nvSpPr>
          <p:spPr>
            <a:xfrm>
              <a:off x="765720" y="4426560"/>
              <a:ext cx="3354120" cy="394560"/>
            </a:xfrm>
            <a:custGeom>
              <a:avLst/>
              <a:gdLst>
                <a:gd name="textAreaLeft" fmla="*/ 0 w 3354120"/>
                <a:gd name="textAreaRight" fmla="*/ 3354480 w 3354120"/>
                <a:gd name="textAreaTop" fmla="*/ 0 h 394560"/>
                <a:gd name="textAreaBottom" fmla="*/ 394920 h 394560"/>
              </a:gdLst>
              <a:ahLst/>
              <a:cxnLst/>
              <a:rect l="textAreaLeft" t="textAreaTop" r="textAreaRight" b="textAreaBottom"/>
              <a:pathLst>
                <a:path w="202713" h="2271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60" name="Google Shape;1762;p36"/>
            <p:cNvSpPr/>
            <p:nvPr/>
          </p:nvSpPr>
          <p:spPr>
            <a:xfrm>
              <a:off x="760320" y="4420440"/>
              <a:ext cx="3364920" cy="406080"/>
            </a:xfrm>
            <a:custGeom>
              <a:avLst/>
              <a:gdLst>
                <a:gd name="textAreaLeft" fmla="*/ 0 w 3364920"/>
                <a:gd name="textAreaRight" fmla="*/ 3365280 w 3364920"/>
                <a:gd name="textAreaTop" fmla="*/ 0 h 406080"/>
                <a:gd name="textAreaBottom" fmla="*/ 406440 h 406080"/>
              </a:gdLst>
              <a:ahLst/>
              <a:cxnLst/>
              <a:rect l="textAreaLeft" t="textAreaTop" r="textAreaRight" b="textAreaBottom"/>
              <a:pathLst>
                <a:path w="203365" h="23378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61" name="Google Shape;1763;p36"/>
            <p:cNvSpPr/>
            <p:nvPr/>
          </p:nvSpPr>
          <p:spPr>
            <a:xfrm>
              <a:off x="766800" y="4426560"/>
              <a:ext cx="3352680" cy="369000"/>
            </a:xfrm>
            <a:custGeom>
              <a:avLst/>
              <a:gdLst>
                <a:gd name="textAreaLeft" fmla="*/ 0 w 3352680"/>
                <a:gd name="textAreaRight" fmla="*/ 3353040 w 3352680"/>
                <a:gd name="textAreaTop" fmla="*/ 0 h 369000"/>
                <a:gd name="textAreaBottom" fmla="*/ 369360 h 369000"/>
              </a:gdLst>
              <a:ahLst/>
              <a:cxnLst/>
              <a:rect l="textAreaLeft" t="textAreaTop" r="textAreaRight" b="textAreaBottom"/>
              <a:pathLst>
                <a:path w="202632" h="21245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62" name="Google Shape;1764;p36"/>
            <p:cNvSpPr/>
            <p:nvPr/>
          </p:nvSpPr>
          <p:spPr>
            <a:xfrm>
              <a:off x="761040" y="4420080"/>
              <a:ext cx="3364920" cy="381600"/>
            </a:xfrm>
            <a:custGeom>
              <a:avLst/>
              <a:gdLst>
                <a:gd name="textAreaLeft" fmla="*/ 0 w 3364920"/>
                <a:gd name="textAreaRight" fmla="*/ 3365280 w 3364920"/>
                <a:gd name="textAreaTop" fmla="*/ 0 h 381600"/>
                <a:gd name="textAreaBottom" fmla="*/ 381960 h 381600"/>
              </a:gdLst>
              <a:ahLst/>
              <a:cxnLst/>
              <a:rect l="textAreaLeft" t="textAreaTop" r="textAreaRight" b="textAreaBottom"/>
              <a:pathLst>
                <a:path w="203364" h="21977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63" name="Google Shape;1765;p36"/>
            <p:cNvSpPr/>
            <p:nvPr/>
          </p:nvSpPr>
          <p:spPr>
            <a:xfrm>
              <a:off x="3186720" y="4584960"/>
              <a:ext cx="500040" cy="148320"/>
            </a:xfrm>
            <a:custGeom>
              <a:avLst/>
              <a:gdLst>
                <a:gd name="textAreaLeft" fmla="*/ 0 w 500040"/>
                <a:gd name="textAreaRight" fmla="*/ 500400 w 500040"/>
                <a:gd name="textAreaTop" fmla="*/ 0 h 148320"/>
                <a:gd name="textAreaBottom" fmla="*/ 148680 h 148320"/>
              </a:gdLst>
              <a:ahLst/>
              <a:cxnLst/>
              <a:rect l="textAreaLeft" t="textAreaTop" r="textAreaRight" b="textAreaBottom"/>
              <a:pathLst>
                <a:path w="30239" h="8548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4160" bIns="7416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64" name="Google Shape;1766;p36"/>
            <p:cNvSpPr/>
            <p:nvPr/>
          </p:nvSpPr>
          <p:spPr>
            <a:xfrm>
              <a:off x="3180600" y="4579200"/>
              <a:ext cx="512280" cy="160200"/>
            </a:xfrm>
            <a:custGeom>
              <a:avLst/>
              <a:gdLst>
                <a:gd name="textAreaLeft" fmla="*/ 0 w 512280"/>
                <a:gd name="textAreaRight" fmla="*/ 512640 w 512280"/>
                <a:gd name="textAreaTop" fmla="*/ 0 h 160200"/>
                <a:gd name="textAreaBottom" fmla="*/ 160560 h 160200"/>
              </a:gdLst>
              <a:ahLst/>
              <a:cxnLst/>
              <a:rect l="textAreaLeft" t="textAreaTop" r="textAreaRight" b="textAreaBottom"/>
              <a:pathLst>
                <a:path w="30971" h="9239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0280" bIns="802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65" name="Google Shape;1767;p36"/>
            <p:cNvSpPr/>
            <p:nvPr/>
          </p:nvSpPr>
          <p:spPr>
            <a:xfrm>
              <a:off x="3661920" y="4426560"/>
              <a:ext cx="457560" cy="394560"/>
            </a:xfrm>
            <a:custGeom>
              <a:avLst/>
              <a:gdLst>
                <a:gd name="textAreaLeft" fmla="*/ 0 w 457560"/>
                <a:gd name="textAreaRight" fmla="*/ 457920 w 457560"/>
                <a:gd name="textAreaTop" fmla="*/ 0 h 394560"/>
                <a:gd name="textAreaBottom" fmla="*/ 394920 h 394560"/>
              </a:gdLst>
              <a:ahLst/>
              <a:cxnLst/>
              <a:rect l="textAreaLeft" t="textAreaTop" r="textAreaRight" b="textAreaBottom"/>
              <a:pathLst>
                <a:path w="27675" h="2271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66" name="Google Shape;1768;p36"/>
            <p:cNvSpPr/>
            <p:nvPr/>
          </p:nvSpPr>
          <p:spPr>
            <a:xfrm>
              <a:off x="3656520" y="4420440"/>
              <a:ext cx="468360" cy="406440"/>
            </a:xfrm>
            <a:custGeom>
              <a:avLst/>
              <a:gdLst>
                <a:gd name="textAreaLeft" fmla="*/ 0 w 468360"/>
                <a:gd name="textAreaRight" fmla="*/ 468720 w 468360"/>
                <a:gd name="textAreaTop" fmla="*/ 0 h 406440"/>
                <a:gd name="textAreaBottom" fmla="*/ 406800 h 406440"/>
              </a:gdLst>
              <a:ahLst/>
              <a:cxnLst/>
              <a:rect l="textAreaLeft" t="textAreaTop" r="textAreaRight" b="textAreaBottom"/>
              <a:pathLst>
                <a:path w="28327" h="23391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67" name="Google Shape;1769;p36"/>
            <p:cNvSpPr/>
            <p:nvPr/>
          </p:nvSpPr>
          <p:spPr>
            <a:xfrm>
              <a:off x="3274920" y="4437000"/>
              <a:ext cx="605160" cy="196920"/>
            </a:xfrm>
            <a:custGeom>
              <a:avLst/>
              <a:gdLst>
                <a:gd name="textAreaLeft" fmla="*/ 0 w 605160"/>
                <a:gd name="textAreaRight" fmla="*/ 605520 w 605160"/>
                <a:gd name="textAreaTop" fmla="*/ 0 h 196920"/>
                <a:gd name="textAreaBottom" fmla="*/ 197280 h 196920"/>
              </a:gdLst>
              <a:ahLst/>
              <a:cxnLst/>
              <a:rect l="textAreaLeft" t="textAreaTop" r="textAreaRight" b="textAreaBottom"/>
              <a:pathLst>
                <a:path w="36588" h="11347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68" name="Google Shape;1770;p36"/>
            <p:cNvSpPr/>
            <p:nvPr/>
          </p:nvSpPr>
          <p:spPr>
            <a:xfrm>
              <a:off x="3342960" y="4593240"/>
              <a:ext cx="173520" cy="122400"/>
            </a:xfrm>
            <a:custGeom>
              <a:avLst/>
              <a:gdLst>
                <a:gd name="textAreaLeft" fmla="*/ 0 w 173520"/>
                <a:gd name="textAreaRight" fmla="*/ 173880 w 173520"/>
                <a:gd name="textAreaTop" fmla="*/ 0 h 122400"/>
                <a:gd name="textAreaBottom" fmla="*/ 122760 h 122400"/>
              </a:gdLst>
              <a:ahLst/>
              <a:cxnLst/>
              <a:rect l="textAreaLeft" t="textAreaTop" r="textAreaRight" b="textAreaBottom"/>
              <a:pathLst>
                <a:path w="10500" h="7052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1200" bIns="612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69" name="Google Shape;1771;p36"/>
            <p:cNvSpPr/>
            <p:nvPr/>
          </p:nvSpPr>
          <p:spPr>
            <a:xfrm>
              <a:off x="3442680" y="4614480"/>
              <a:ext cx="47520" cy="82800"/>
            </a:xfrm>
            <a:custGeom>
              <a:avLst/>
              <a:gdLst>
                <a:gd name="textAreaLeft" fmla="*/ 0 w 47520"/>
                <a:gd name="textAreaRight" fmla="*/ 47880 w 47520"/>
                <a:gd name="textAreaTop" fmla="*/ 0 h 82800"/>
                <a:gd name="textAreaBottom" fmla="*/ 83160 h 82800"/>
              </a:gdLst>
              <a:ahLst/>
              <a:cxnLst/>
              <a:rect l="textAreaLeft" t="textAreaTop" r="textAreaRight" b="textAreaBottom"/>
              <a:pathLst>
                <a:path w="2890" h="4779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1400" bIns="414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70" name="Google Shape;1772;p36"/>
            <p:cNvSpPr/>
            <p:nvPr/>
          </p:nvSpPr>
          <p:spPr>
            <a:xfrm>
              <a:off x="2013480" y="4534560"/>
              <a:ext cx="1338480" cy="219600"/>
            </a:xfrm>
            <a:custGeom>
              <a:avLst/>
              <a:gdLst>
                <a:gd name="textAreaLeft" fmla="*/ 0 w 1338480"/>
                <a:gd name="textAreaRight" fmla="*/ 1338840 w 1338480"/>
                <a:gd name="textAreaTop" fmla="*/ 0 h 219600"/>
                <a:gd name="textAreaBottom" fmla="*/ 219960 h 219600"/>
              </a:gdLst>
              <a:ahLst/>
              <a:cxnLst/>
              <a:rect l="textAreaLeft" t="textAreaTop" r="textAreaRight" b="textAreaBottom"/>
              <a:pathLst>
                <a:path w="80906" h="12657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71" name="Google Shape;1773;p36"/>
            <p:cNvSpPr/>
            <p:nvPr/>
          </p:nvSpPr>
          <p:spPr>
            <a:xfrm>
              <a:off x="2007360" y="4529160"/>
              <a:ext cx="1350720" cy="231120"/>
            </a:xfrm>
            <a:custGeom>
              <a:avLst/>
              <a:gdLst>
                <a:gd name="textAreaLeft" fmla="*/ 0 w 1350720"/>
                <a:gd name="textAreaRight" fmla="*/ 1351080 w 1350720"/>
                <a:gd name="textAreaTop" fmla="*/ 0 h 231120"/>
                <a:gd name="textAreaBottom" fmla="*/ 231480 h 231120"/>
              </a:gdLst>
              <a:ahLst/>
              <a:cxnLst/>
              <a:rect l="textAreaLeft" t="textAreaTop" r="textAreaRight" b="textAreaBottom"/>
              <a:pathLst>
                <a:path w="81640" h="13309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72" name="Google Shape;1774;p36"/>
            <p:cNvSpPr/>
            <p:nvPr/>
          </p:nvSpPr>
          <p:spPr>
            <a:xfrm>
              <a:off x="3084840" y="4528800"/>
              <a:ext cx="273240" cy="245160"/>
            </a:xfrm>
            <a:custGeom>
              <a:avLst/>
              <a:gdLst>
                <a:gd name="textAreaLeft" fmla="*/ 0 w 273240"/>
                <a:gd name="textAreaRight" fmla="*/ 273600 w 273240"/>
                <a:gd name="textAreaTop" fmla="*/ 0 h 245160"/>
                <a:gd name="textAreaBottom" fmla="*/ 245520 h 245160"/>
              </a:gdLst>
              <a:ahLst/>
              <a:cxnLst/>
              <a:rect l="textAreaLeft" t="textAreaTop" r="textAreaRight" b="textAreaBottom"/>
              <a:pathLst>
                <a:path w="16524" h="14113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73" name="Google Shape;1775;p36"/>
            <p:cNvSpPr/>
            <p:nvPr/>
          </p:nvSpPr>
          <p:spPr>
            <a:xfrm>
              <a:off x="2013480" y="4754880"/>
              <a:ext cx="1076400" cy="12960"/>
            </a:xfrm>
            <a:custGeom>
              <a:avLst/>
              <a:gdLst>
                <a:gd name="textAreaLeft" fmla="*/ 0 w 1076400"/>
                <a:gd name="textAreaRight" fmla="*/ 1076760 w 1076400"/>
                <a:gd name="textAreaTop" fmla="*/ 0 h 12960"/>
                <a:gd name="textAreaBottom" fmla="*/ 13320 h 12960"/>
              </a:gdLst>
              <a:ahLst/>
              <a:cxnLst/>
              <a:rect l="textAreaLeft" t="textAreaTop" r="textAreaRight" b="textAreaBottom"/>
              <a:pathLst>
                <a:path w="65075" h="775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480" bIns="64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74" name="Google Shape;1776;p36"/>
            <p:cNvSpPr/>
            <p:nvPr/>
          </p:nvSpPr>
          <p:spPr>
            <a:xfrm>
              <a:off x="2007360" y="4748400"/>
              <a:ext cx="1088640" cy="25920"/>
            </a:xfrm>
            <a:custGeom>
              <a:avLst/>
              <a:gdLst>
                <a:gd name="textAreaLeft" fmla="*/ 0 w 1088640"/>
                <a:gd name="textAreaRight" fmla="*/ 1089000 w 1088640"/>
                <a:gd name="textAreaTop" fmla="*/ 0 h 25920"/>
                <a:gd name="textAreaBottom" fmla="*/ 26280 h 25920"/>
              </a:gdLst>
              <a:ahLst/>
              <a:cxnLst/>
              <a:rect l="textAreaLeft" t="textAreaTop" r="textAreaRight" b="textAreaBottom"/>
              <a:pathLst>
                <a:path w="65809" h="1507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2960" bIns="1296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75" name="Google Shape;1777;p36"/>
            <p:cNvSpPr/>
            <p:nvPr/>
          </p:nvSpPr>
          <p:spPr>
            <a:xfrm>
              <a:off x="2323800" y="4653720"/>
              <a:ext cx="117360" cy="4140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1400"/>
                <a:gd name="textAreaBottom" fmla="*/ 41760 h 41400"/>
              </a:gdLst>
              <a:ahLst/>
              <a:cxnLst/>
              <a:rect l="textAreaLeft" t="textAreaTop" r="textAreaRight" b="textAreaBottom"/>
              <a:pathLst>
                <a:path w="7123" h="2402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880" bIns="20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76" name="Google Shape;1778;p36"/>
            <p:cNvSpPr/>
            <p:nvPr/>
          </p:nvSpPr>
          <p:spPr>
            <a:xfrm>
              <a:off x="2395440" y="4653720"/>
              <a:ext cx="117360" cy="4140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1400"/>
                <a:gd name="textAreaBottom" fmla="*/ 41760 h 41400"/>
              </a:gdLst>
              <a:ahLst/>
              <a:cxnLst/>
              <a:rect l="textAreaLeft" t="textAreaTop" r="textAreaRight" b="textAreaBottom"/>
              <a:pathLst>
                <a:path w="7123" h="2402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880" bIns="20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77" name="Google Shape;1779;p36"/>
            <p:cNvSpPr/>
            <p:nvPr/>
          </p:nvSpPr>
          <p:spPr>
            <a:xfrm>
              <a:off x="2252520" y="4653720"/>
              <a:ext cx="117360" cy="4140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1400"/>
                <a:gd name="textAreaBottom" fmla="*/ 41760 h 41400"/>
              </a:gdLst>
              <a:ahLst/>
              <a:cxnLst/>
              <a:rect l="textAreaLeft" t="textAreaTop" r="textAreaRight" b="textAreaBottom"/>
              <a:pathLst>
                <a:path w="7123" h="2402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880" bIns="20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78" name="Google Shape;1780;p36"/>
            <p:cNvSpPr/>
            <p:nvPr/>
          </p:nvSpPr>
          <p:spPr>
            <a:xfrm>
              <a:off x="2287440" y="462456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2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79" name="Google Shape;1781;p36"/>
            <p:cNvSpPr/>
            <p:nvPr/>
          </p:nvSpPr>
          <p:spPr>
            <a:xfrm>
              <a:off x="2393280" y="4594680"/>
              <a:ext cx="117360" cy="4140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1400"/>
                <a:gd name="textAreaBottom" fmla="*/ 41760 h 41400"/>
              </a:gdLst>
              <a:ahLst/>
              <a:cxnLst/>
              <a:rect l="textAreaLeft" t="textAreaTop" r="textAreaRight" b="textAreaBottom"/>
              <a:pathLst>
                <a:path w="7123" h="2402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880" bIns="20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80" name="Google Shape;1782;p36"/>
            <p:cNvSpPr/>
            <p:nvPr/>
          </p:nvSpPr>
          <p:spPr>
            <a:xfrm>
              <a:off x="2322000" y="4594680"/>
              <a:ext cx="117360" cy="4140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1400"/>
                <a:gd name="textAreaBottom" fmla="*/ 41760 h 41400"/>
              </a:gdLst>
              <a:ahLst/>
              <a:cxnLst/>
              <a:rect l="textAreaLeft" t="textAreaTop" r="textAreaRight" b="textAreaBottom"/>
              <a:pathLst>
                <a:path w="7123" h="2402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880" bIns="20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81" name="Google Shape;1783;p36"/>
            <p:cNvSpPr/>
            <p:nvPr/>
          </p:nvSpPr>
          <p:spPr>
            <a:xfrm>
              <a:off x="2466000" y="4653720"/>
              <a:ext cx="117360" cy="4140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1400"/>
                <a:gd name="textAreaBottom" fmla="*/ 41760 h 41400"/>
              </a:gdLst>
              <a:ahLst/>
              <a:cxnLst/>
              <a:rect l="textAreaLeft" t="textAreaTop" r="textAreaRight" b="textAreaBottom"/>
              <a:pathLst>
                <a:path w="7123" h="2402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880" bIns="20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82" name="Google Shape;1784;p36"/>
            <p:cNvSpPr/>
            <p:nvPr/>
          </p:nvSpPr>
          <p:spPr>
            <a:xfrm>
              <a:off x="2821680" y="4653720"/>
              <a:ext cx="117360" cy="4140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1400"/>
                <a:gd name="textAreaBottom" fmla="*/ 41760 h 41400"/>
              </a:gdLst>
              <a:ahLst/>
              <a:cxnLst/>
              <a:rect l="textAreaLeft" t="textAreaTop" r="textAreaRight" b="textAreaBottom"/>
              <a:pathLst>
                <a:path w="7123" h="2402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880" bIns="20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83" name="Google Shape;1785;p36"/>
            <p:cNvSpPr/>
            <p:nvPr/>
          </p:nvSpPr>
          <p:spPr>
            <a:xfrm>
              <a:off x="2464200" y="4594680"/>
              <a:ext cx="117360" cy="4140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1400"/>
                <a:gd name="textAreaBottom" fmla="*/ 41760 h 41400"/>
              </a:gdLst>
              <a:ahLst/>
              <a:cxnLst/>
              <a:rect l="textAreaLeft" t="textAreaTop" r="textAreaRight" b="textAreaBottom"/>
              <a:pathLst>
                <a:path w="7123" h="2402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880" bIns="20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84" name="Google Shape;1786;p36"/>
            <p:cNvSpPr/>
            <p:nvPr/>
          </p:nvSpPr>
          <p:spPr>
            <a:xfrm>
              <a:off x="2537280" y="4653720"/>
              <a:ext cx="117360" cy="4140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1400"/>
                <a:gd name="textAreaBottom" fmla="*/ 41760 h 41400"/>
              </a:gdLst>
              <a:ahLst/>
              <a:cxnLst/>
              <a:rect l="textAreaLeft" t="textAreaTop" r="textAreaRight" b="textAreaBottom"/>
              <a:pathLst>
                <a:path w="7123" h="2402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880" bIns="20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85" name="Google Shape;1787;p36"/>
            <p:cNvSpPr/>
            <p:nvPr/>
          </p:nvSpPr>
          <p:spPr>
            <a:xfrm>
              <a:off x="2963880" y="4653720"/>
              <a:ext cx="117360" cy="4140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1400"/>
                <a:gd name="textAreaBottom" fmla="*/ 41760 h 41400"/>
              </a:gdLst>
              <a:ahLst/>
              <a:cxnLst/>
              <a:rect l="textAreaLeft" t="textAreaTop" r="textAreaRight" b="textAreaBottom"/>
              <a:pathLst>
                <a:path w="7123" h="2402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880" bIns="20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86" name="Google Shape;1788;p36"/>
            <p:cNvSpPr/>
            <p:nvPr/>
          </p:nvSpPr>
          <p:spPr>
            <a:xfrm>
              <a:off x="2998800" y="462456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2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87" name="Google Shape;1789;p36"/>
            <p:cNvSpPr/>
            <p:nvPr/>
          </p:nvSpPr>
          <p:spPr>
            <a:xfrm>
              <a:off x="2892960" y="4653720"/>
              <a:ext cx="117360" cy="4140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1400"/>
                <a:gd name="textAreaBottom" fmla="*/ 41760 h 41400"/>
              </a:gdLst>
              <a:ahLst/>
              <a:cxnLst/>
              <a:rect l="textAreaLeft" t="textAreaTop" r="textAreaRight" b="textAreaBottom"/>
              <a:pathLst>
                <a:path w="7123" h="2402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880" bIns="20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88" name="Google Shape;1790;p36"/>
            <p:cNvSpPr/>
            <p:nvPr/>
          </p:nvSpPr>
          <p:spPr>
            <a:xfrm>
              <a:off x="2750760" y="4653720"/>
              <a:ext cx="117360" cy="4140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1400"/>
                <a:gd name="textAreaBottom" fmla="*/ 41760 h 41400"/>
              </a:gdLst>
              <a:ahLst/>
              <a:cxnLst/>
              <a:rect l="textAreaLeft" t="textAreaTop" r="textAreaRight" b="textAreaBottom"/>
              <a:pathLst>
                <a:path w="7123" h="2402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880" bIns="20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89" name="Google Shape;1791;p36"/>
            <p:cNvSpPr/>
            <p:nvPr/>
          </p:nvSpPr>
          <p:spPr>
            <a:xfrm>
              <a:off x="2608200" y="4653720"/>
              <a:ext cx="117360" cy="4140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1400"/>
                <a:gd name="textAreaBottom" fmla="*/ 41760 h 41400"/>
              </a:gdLst>
              <a:ahLst/>
              <a:cxnLst/>
              <a:rect l="textAreaLeft" t="textAreaTop" r="textAreaRight" b="textAreaBottom"/>
              <a:pathLst>
                <a:path w="7123" h="2402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880" bIns="20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90" name="Google Shape;1792;p36"/>
            <p:cNvSpPr/>
            <p:nvPr/>
          </p:nvSpPr>
          <p:spPr>
            <a:xfrm>
              <a:off x="2679480" y="4653720"/>
              <a:ext cx="117360" cy="4140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1400"/>
                <a:gd name="textAreaBottom" fmla="*/ 41760 h 41400"/>
              </a:gdLst>
              <a:ahLst/>
              <a:cxnLst/>
              <a:rect l="textAreaLeft" t="textAreaTop" r="textAreaRight" b="textAreaBottom"/>
              <a:pathLst>
                <a:path w="7123" h="2402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880" bIns="20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91" name="Google Shape;1793;p36"/>
            <p:cNvSpPr/>
            <p:nvPr/>
          </p:nvSpPr>
          <p:spPr>
            <a:xfrm>
              <a:off x="2748960" y="4594680"/>
              <a:ext cx="117360" cy="4140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1400"/>
                <a:gd name="textAreaBottom" fmla="*/ 41760 h 41400"/>
              </a:gdLst>
              <a:ahLst/>
              <a:cxnLst/>
              <a:rect l="textAreaLeft" t="textAreaTop" r="textAreaRight" b="textAreaBottom"/>
              <a:pathLst>
                <a:path w="7123" h="2402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880" bIns="20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92" name="Google Shape;1794;p36"/>
            <p:cNvSpPr/>
            <p:nvPr/>
          </p:nvSpPr>
          <p:spPr>
            <a:xfrm>
              <a:off x="2856600" y="462456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2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93" name="Google Shape;1795;p36"/>
            <p:cNvSpPr/>
            <p:nvPr/>
          </p:nvSpPr>
          <p:spPr>
            <a:xfrm>
              <a:off x="2714040" y="462456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2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94" name="Google Shape;1796;p36"/>
            <p:cNvSpPr/>
            <p:nvPr/>
          </p:nvSpPr>
          <p:spPr>
            <a:xfrm>
              <a:off x="2571840" y="462456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2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95" name="Google Shape;1797;p36"/>
            <p:cNvSpPr/>
            <p:nvPr/>
          </p:nvSpPr>
          <p:spPr>
            <a:xfrm>
              <a:off x="2785320" y="462456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2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96" name="Google Shape;1798;p36"/>
            <p:cNvSpPr/>
            <p:nvPr/>
          </p:nvSpPr>
          <p:spPr>
            <a:xfrm>
              <a:off x="2535480" y="4594680"/>
              <a:ext cx="117360" cy="4140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1400"/>
                <a:gd name="textAreaBottom" fmla="*/ 41760 h 41400"/>
              </a:gdLst>
              <a:ahLst/>
              <a:cxnLst/>
              <a:rect l="textAreaLeft" t="textAreaTop" r="textAreaRight" b="textAreaBottom"/>
              <a:pathLst>
                <a:path w="7123" h="2402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880" bIns="20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97" name="Google Shape;1799;p36"/>
            <p:cNvSpPr/>
            <p:nvPr/>
          </p:nvSpPr>
          <p:spPr>
            <a:xfrm>
              <a:off x="2358360" y="462456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2" h="2362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98" name="Google Shape;1800;p36"/>
            <p:cNvSpPr/>
            <p:nvPr/>
          </p:nvSpPr>
          <p:spPr>
            <a:xfrm>
              <a:off x="2500920" y="462456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2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99" name="Google Shape;1801;p36"/>
            <p:cNvSpPr/>
            <p:nvPr/>
          </p:nvSpPr>
          <p:spPr>
            <a:xfrm>
              <a:off x="2429640" y="462456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2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00" name="Google Shape;1802;p36"/>
            <p:cNvSpPr/>
            <p:nvPr/>
          </p:nvSpPr>
          <p:spPr>
            <a:xfrm>
              <a:off x="2643120" y="462456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2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01" name="Google Shape;1803;p36"/>
            <p:cNvSpPr/>
            <p:nvPr/>
          </p:nvSpPr>
          <p:spPr>
            <a:xfrm>
              <a:off x="2677680" y="4594680"/>
              <a:ext cx="117360" cy="4140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1400"/>
                <a:gd name="textAreaBottom" fmla="*/ 41760 h 41400"/>
              </a:gdLst>
              <a:ahLst/>
              <a:cxnLst/>
              <a:rect l="textAreaLeft" t="textAreaTop" r="textAreaRight" b="textAreaBottom"/>
              <a:pathLst>
                <a:path w="7123" h="2402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880" bIns="20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02" name="Google Shape;1804;p36"/>
            <p:cNvSpPr/>
            <p:nvPr/>
          </p:nvSpPr>
          <p:spPr>
            <a:xfrm>
              <a:off x="3033000" y="4594680"/>
              <a:ext cx="117360" cy="4140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1400"/>
                <a:gd name="textAreaBottom" fmla="*/ 41760 h 41400"/>
              </a:gdLst>
              <a:ahLst/>
              <a:cxnLst/>
              <a:rect l="textAreaLeft" t="textAreaTop" r="textAreaRight" b="textAreaBottom"/>
              <a:pathLst>
                <a:path w="7123" h="2402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880" bIns="20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03" name="Google Shape;1805;p36"/>
            <p:cNvSpPr/>
            <p:nvPr/>
          </p:nvSpPr>
          <p:spPr>
            <a:xfrm>
              <a:off x="2606760" y="4594680"/>
              <a:ext cx="117360" cy="4140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1400"/>
                <a:gd name="textAreaBottom" fmla="*/ 41760 h 41400"/>
              </a:gdLst>
              <a:ahLst/>
              <a:cxnLst/>
              <a:rect l="textAreaLeft" t="textAreaTop" r="textAreaRight" b="textAreaBottom"/>
              <a:pathLst>
                <a:path w="7123" h="2402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880" bIns="20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04" name="Google Shape;1806;p36"/>
            <p:cNvSpPr/>
            <p:nvPr/>
          </p:nvSpPr>
          <p:spPr>
            <a:xfrm>
              <a:off x="2890800" y="4594680"/>
              <a:ext cx="117360" cy="4140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1400"/>
                <a:gd name="textAreaBottom" fmla="*/ 41760 h 41400"/>
              </a:gdLst>
              <a:ahLst/>
              <a:cxnLst/>
              <a:rect l="textAreaLeft" t="textAreaTop" r="textAreaRight" b="textAreaBottom"/>
              <a:pathLst>
                <a:path w="7123" h="2402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880" bIns="20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05" name="Google Shape;1807;p36"/>
            <p:cNvSpPr/>
            <p:nvPr/>
          </p:nvSpPr>
          <p:spPr>
            <a:xfrm>
              <a:off x="2962440" y="4594680"/>
              <a:ext cx="117360" cy="4140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1400"/>
                <a:gd name="textAreaBottom" fmla="*/ 41760 h 41400"/>
              </a:gdLst>
              <a:ahLst/>
              <a:cxnLst/>
              <a:rect l="textAreaLeft" t="textAreaTop" r="textAreaRight" b="textAreaBottom"/>
              <a:pathLst>
                <a:path w="7123" h="2402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880" bIns="20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06" name="Google Shape;1808;p36"/>
            <p:cNvSpPr/>
            <p:nvPr/>
          </p:nvSpPr>
          <p:spPr>
            <a:xfrm>
              <a:off x="2927520" y="462456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2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07" name="Google Shape;1809;p36"/>
            <p:cNvSpPr/>
            <p:nvPr/>
          </p:nvSpPr>
          <p:spPr>
            <a:xfrm>
              <a:off x="2819520" y="4594680"/>
              <a:ext cx="117360" cy="4140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1400"/>
                <a:gd name="textAreaBottom" fmla="*/ 41760 h 41400"/>
              </a:gdLst>
              <a:ahLst/>
              <a:cxnLst/>
              <a:rect l="textAreaLeft" t="textAreaTop" r="textAreaRight" b="textAreaBottom"/>
              <a:pathLst>
                <a:path w="7123" h="2402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880" bIns="20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08" name="Google Shape;1810;p36"/>
            <p:cNvSpPr/>
            <p:nvPr/>
          </p:nvSpPr>
          <p:spPr>
            <a:xfrm>
              <a:off x="2645280" y="468324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1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09" name="Google Shape;1811;p36"/>
            <p:cNvSpPr/>
            <p:nvPr/>
          </p:nvSpPr>
          <p:spPr>
            <a:xfrm>
              <a:off x="2715840" y="468324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1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10" name="Google Shape;1812;p36"/>
            <p:cNvSpPr/>
            <p:nvPr/>
          </p:nvSpPr>
          <p:spPr>
            <a:xfrm>
              <a:off x="2573640" y="468324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1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11" name="Google Shape;1813;p36"/>
            <p:cNvSpPr/>
            <p:nvPr/>
          </p:nvSpPr>
          <p:spPr>
            <a:xfrm>
              <a:off x="2787120" y="468324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1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12" name="Google Shape;1814;p36"/>
            <p:cNvSpPr/>
            <p:nvPr/>
          </p:nvSpPr>
          <p:spPr>
            <a:xfrm>
              <a:off x="2502360" y="468324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1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13" name="Google Shape;1815;p36"/>
            <p:cNvSpPr/>
            <p:nvPr/>
          </p:nvSpPr>
          <p:spPr>
            <a:xfrm>
              <a:off x="2431800" y="468324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2" h="2361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14" name="Google Shape;1816;p36"/>
            <p:cNvSpPr/>
            <p:nvPr/>
          </p:nvSpPr>
          <p:spPr>
            <a:xfrm>
              <a:off x="2858040" y="468324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1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15" name="Google Shape;1817;p36"/>
            <p:cNvSpPr/>
            <p:nvPr/>
          </p:nvSpPr>
          <p:spPr>
            <a:xfrm>
              <a:off x="2288880" y="4683240"/>
              <a:ext cx="118080" cy="40680"/>
            </a:xfrm>
            <a:custGeom>
              <a:avLst/>
              <a:gdLst>
                <a:gd name="textAreaLeft" fmla="*/ 0 w 118080"/>
                <a:gd name="textAreaRight" fmla="*/ 118440 w 11808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63" h="2361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16" name="Google Shape;1818;p36"/>
            <p:cNvSpPr/>
            <p:nvPr/>
          </p:nvSpPr>
          <p:spPr>
            <a:xfrm>
              <a:off x="2360160" y="468324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1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17" name="Google Shape;1819;p36"/>
            <p:cNvSpPr/>
            <p:nvPr/>
          </p:nvSpPr>
          <p:spPr>
            <a:xfrm>
              <a:off x="3069360" y="4624560"/>
              <a:ext cx="118080" cy="40680"/>
            </a:xfrm>
            <a:custGeom>
              <a:avLst/>
              <a:gdLst>
                <a:gd name="textAreaLeft" fmla="*/ 0 w 118080"/>
                <a:gd name="textAreaRight" fmla="*/ 118440 w 11808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63" h="2362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18" name="Google Shape;1820;p36"/>
            <p:cNvSpPr/>
            <p:nvPr/>
          </p:nvSpPr>
          <p:spPr>
            <a:xfrm>
              <a:off x="3138840" y="456588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2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19" name="Google Shape;1821;p36"/>
            <p:cNvSpPr/>
            <p:nvPr/>
          </p:nvSpPr>
          <p:spPr>
            <a:xfrm>
              <a:off x="3104280" y="4594680"/>
              <a:ext cx="117360" cy="4140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1400"/>
                <a:gd name="textAreaBottom" fmla="*/ 41760 h 41400"/>
              </a:gdLst>
              <a:ahLst/>
              <a:cxnLst/>
              <a:rect l="textAreaLeft" t="textAreaTop" r="textAreaRight" b="textAreaBottom"/>
              <a:pathLst>
                <a:path w="7123" h="2402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880" bIns="20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20" name="Google Shape;1822;p36"/>
            <p:cNvSpPr/>
            <p:nvPr/>
          </p:nvSpPr>
          <p:spPr>
            <a:xfrm>
              <a:off x="2218320" y="468324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1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21" name="Google Shape;1823;p36"/>
            <p:cNvSpPr/>
            <p:nvPr/>
          </p:nvSpPr>
          <p:spPr>
            <a:xfrm>
              <a:off x="2929320" y="468324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1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22" name="Google Shape;1824;p36"/>
            <p:cNvSpPr/>
            <p:nvPr/>
          </p:nvSpPr>
          <p:spPr>
            <a:xfrm>
              <a:off x="3000600" y="468324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1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23" name="Google Shape;1825;p36"/>
            <p:cNvSpPr/>
            <p:nvPr/>
          </p:nvSpPr>
          <p:spPr>
            <a:xfrm>
              <a:off x="3035160" y="4653720"/>
              <a:ext cx="117360" cy="4140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1400"/>
                <a:gd name="textAreaBottom" fmla="*/ 41760 h 41400"/>
              </a:gdLst>
              <a:ahLst/>
              <a:cxnLst/>
              <a:rect l="textAreaLeft" t="textAreaTop" r="textAreaRight" b="textAreaBottom"/>
              <a:pathLst>
                <a:path w="7123" h="2402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880" bIns="20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24" name="Google Shape;1826;p36"/>
            <p:cNvSpPr/>
            <p:nvPr/>
          </p:nvSpPr>
          <p:spPr>
            <a:xfrm>
              <a:off x="2216160" y="462456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2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25" name="Google Shape;1827;p36"/>
            <p:cNvSpPr/>
            <p:nvPr/>
          </p:nvSpPr>
          <p:spPr>
            <a:xfrm>
              <a:off x="2712600" y="456588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2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26" name="Google Shape;1828;p36"/>
            <p:cNvSpPr/>
            <p:nvPr/>
          </p:nvSpPr>
          <p:spPr>
            <a:xfrm>
              <a:off x="2783160" y="456588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2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27" name="Google Shape;1829;p36"/>
            <p:cNvSpPr/>
            <p:nvPr/>
          </p:nvSpPr>
          <p:spPr>
            <a:xfrm>
              <a:off x="2640960" y="456588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2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28" name="Google Shape;1830;p36"/>
            <p:cNvSpPr/>
            <p:nvPr/>
          </p:nvSpPr>
          <p:spPr>
            <a:xfrm>
              <a:off x="2854440" y="456588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2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29" name="Google Shape;1831;p36"/>
            <p:cNvSpPr/>
            <p:nvPr/>
          </p:nvSpPr>
          <p:spPr>
            <a:xfrm>
              <a:off x="2996640" y="456588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2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30" name="Google Shape;1832;p36"/>
            <p:cNvSpPr/>
            <p:nvPr/>
          </p:nvSpPr>
          <p:spPr>
            <a:xfrm>
              <a:off x="2925360" y="456588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2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31" name="Google Shape;1833;p36"/>
            <p:cNvSpPr/>
            <p:nvPr/>
          </p:nvSpPr>
          <p:spPr>
            <a:xfrm>
              <a:off x="2569680" y="456588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2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32" name="Google Shape;1834;p36"/>
            <p:cNvSpPr/>
            <p:nvPr/>
          </p:nvSpPr>
          <p:spPr>
            <a:xfrm>
              <a:off x="2181960" y="4653720"/>
              <a:ext cx="117360" cy="4140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1400"/>
                <a:gd name="textAreaBottom" fmla="*/ 41760 h 41400"/>
              </a:gdLst>
              <a:ahLst/>
              <a:cxnLst/>
              <a:rect l="textAreaLeft" t="textAreaTop" r="textAreaRight" b="textAreaBottom"/>
              <a:pathLst>
                <a:path w="7123" h="2402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880" bIns="20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33" name="Google Shape;1835;p36"/>
            <p:cNvSpPr/>
            <p:nvPr/>
          </p:nvSpPr>
          <p:spPr>
            <a:xfrm>
              <a:off x="2250720" y="4594680"/>
              <a:ext cx="118080" cy="41400"/>
            </a:xfrm>
            <a:custGeom>
              <a:avLst/>
              <a:gdLst>
                <a:gd name="textAreaLeft" fmla="*/ 0 w 118080"/>
                <a:gd name="textAreaRight" fmla="*/ 118440 w 118080"/>
                <a:gd name="textAreaTop" fmla="*/ 0 h 41400"/>
                <a:gd name="textAreaBottom" fmla="*/ 41760 h 41400"/>
              </a:gdLst>
              <a:ahLst/>
              <a:cxnLst/>
              <a:rect l="textAreaLeft" t="textAreaTop" r="textAreaRight" b="textAreaBottom"/>
              <a:pathLst>
                <a:path w="7164" h="2402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880" bIns="20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34" name="Google Shape;1836;p36"/>
            <p:cNvSpPr/>
            <p:nvPr/>
          </p:nvSpPr>
          <p:spPr>
            <a:xfrm>
              <a:off x="3067920" y="456588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2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35" name="Google Shape;1837;p36"/>
            <p:cNvSpPr/>
            <p:nvPr/>
          </p:nvSpPr>
          <p:spPr>
            <a:xfrm>
              <a:off x="2146680" y="468324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1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36" name="Google Shape;1838;p36"/>
            <p:cNvSpPr/>
            <p:nvPr/>
          </p:nvSpPr>
          <p:spPr>
            <a:xfrm>
              <a:off x="2285640" y="456588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2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37" name="Google Shape;1839;p36"/>
            <p:cNvSpPr/>
            <p:nvPr/>
          </p:nvSpPr>
          <p:spPr>
            <a:xfrm>
              <a:off x="2427480" y="456588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2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38" name="Google Shape;1840;p36"/>
            <p:cNvSpPr/>
            <p:nvPr/>
          </p:nvSpPr>
          <p:spPr>
            <a:xfrm>
              <a:off x="2356200" y="4565880"/>
              <a:ext cx="118080" cy="40680"/>
            </a:xfrm>
            <a:custGeom>
              <a:avLst/>
              <a:gdLst>
                <a:gd name="textAreaLeft" fmla="*/ 0 w 118080"/>
                <a:gd name="textAreaRight" fmla="*/ 118440 w 11808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64" h="2362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39" name="Google Shape;1841;p36"/>
            <p:cNvSpPr/>
            <p:nvPr/>
          </p:nvSpPr>
          <p:spPr>
            <a:xfrm>
              <a:off x="2499120" y="4565880"/>
              <a:ext cx="117360" cy="4068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40680"/>
                <a:gd name="textAreaBottom" fmla="*/ 41040 h 40680"/>
              </a:gdLst>
              <a:ahLst/>
              <a:cxnLst/>
              <a:rect l="textAreaLeft" t="textAreaTop" r="textAreaRight" b="textAreaBottom"/>
              <a:pathLst>
                <a:path w="7123" h="2362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0520" bIns="205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40" name="Google Shape;1842;p36"/>
            <p:cNvSpPr/>
            <p:nvPr/>
          </p:nvSpPr>
          <p:spPr>
            <a:xfrm>
              <a:off x="3011400" y="4455360"/>
              <a:ext cx="434520" cy="50760"/>
            </a:xfrm>
            <a:custGeom>
              <a:avLst/>
              <a:gdLst>
                <a:gd name="textAreaLeft" fmla="*/ 0 w 434520"/>
                <a:gd name="textAreaRight" fmla="*/ 434880 w 434520"/>
                <a:gd name="textAreaTop" fmla="*/ 0 h 50760"/>
                <a:gd name="textAreaBottom" fmla="*/ 51120 h 50760"/>
              </a:gdLst>
              <a:ahLst/>
              <a:cxnLst/>
              <a:rect l="textAreaLeft" t="textAreaTop" r="textAreaRight" b="textAreaBottom"/>
              <a:pathLst>
                <a:path w="26291" h="2931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5560" bIns="2556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41" name="Google Shape;1843;p36"/>
            <p:cNvSpPr/>
            <p:nvPr/>
          </p:nvSpPr>
          <p:spPr>
            <a:xfrm>
              <a:off x="3008160" y="4449960"/>
              <a:ext cx="441360" cy="61920"/>
            </a:xfrm>
            <a:custGeom>
              <a:avLst/>
              <a:gdLst>
                <a:gd name="textAreaLeft" fmla="*/ 0 w 441360"/>
                <a:gd name="textAreaRight" fmla="*/ 441720 w 441360"/>
                <a:gd name="textAreaTop" fmla="*/ 0 h 61920"/>
                <a:gd name="textAreaBottom" fmla="*/ 62280 h 61920"/>
              </a:gdLst>
              <a:ahLst/>
              <a:cxnLst/>
              <a:rect l="textAreaLeft" t="textAreaTop" r="textAreaRight" b="textAreaBottom"/>
              <a:pathLst>
                <a:path w="26698" h="3582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0960" bIns="3096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42" name="Google Shape;1844;p36"/>
            <p:cNvSpPr/>
            <p:nvPr/>
          </p:nvSpPr>
          <p:spPr>
            <a:xfrm>
              <a:off x="3213720" y="4212000"/>
              <a:ext cx="67680" cy="272880"/>
            </a:xfrm>
            <a:custGeom>
              <a:avLst/>
              <a:gdLst>
                <a:gd name="textAreaLeft" fmla="*/ 0 w 67680"/>
                <a:gd name="textAreaRight" fmla="*/ 68040 w 67680"/>
                <a:gd name="textAreaTop" fmla="*/ 0 h 272880"/>
                <a:gd name="textAreaBottom" fmla="*/ 273240 h 272880"/>
              </a:gdLst>
              <a:ahLst/>
              <a:cxnLst/>
              <a:rect l="textAreaLeft" t="textAreaTop" r="textAreaRight" b="textAreaBottom"/>
              <a:pathLst>
                <a:path w="4111" h="1571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43" name="Google Shape;1845;p36"/>
            <p:cNvSpPr/>
            <p:nvPr/>
          </p:nvSpPr>
          <p:spPr>
            <a:xfrm>
              <a:off x="3208320" y="4205520"/>
              <a:ext cx="79200" cy="284760"/>
            </a:xfrm>
            <a:custGeom>
              <a:avLst/>
              <a:gdLst>
                <a:gd name="textAreaLeft" fmla="*/ 0 w 79200"/>
                <a:gd name="textAreaRight" fmla="*/ 79560 w 79200"/>
                <a:gd name="textAreaTop" fmla="*/ 0 h 284760"/>
                <a:gd name="textAreaBottom" fmla="*/ 285120 h 284760"/>
              </a:gdLst>
              <a:ahLst/>
              <a:cxnLst/>
              <a:rect l="textAreaLeft" t="textAreaTop" r="textAreaRight" b="textAreaBottom"/>
              <a:pathLst>
                <a:path w="4803" h="16402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44" name="Google Shape;1846;p36"/>
            <p:cNvSpPr/>
            <p:nvPr/>
          </p:nvSpPr>
          <p:spPr>
            <a:xfrm>
              <a:off x="3202920" y="4212000"/>
              <a:ext cx="89280" cy="197640"/>
            </a:xfrm>
            <a:custGeom>
              <a:avLst/>
              <a:gdLst>
                <a:gd name="textAreaLeft" fmla="*/ 0 w 89280"/>
                <a:gd name="textAreaRight" fmla="*/ 89640 w 89280"/>
                <a:gd name="textAreaTop" fmla="*/ 0 h 197640"/>
                <a:gd name="textAreaBottom" fmla="*/ 198000 h 197640"/>
              </a:gdLst>
              <a:ahLst/>
              <a:cxnLst/>
              <a:rect l="textAreaLeft" t="textAreaTop" r="textAreaRight" b="textAreaBottom"/>
              <a:pathLst>
                <a:path w="5413" h="11396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45" name="Google Shape;1847;p36"/>
            <p:cNvSpPr/>
            <p:nvPr/>
          </p:nvSpPr>
          <p:spPr>
            <a:xfrm>
              <a:off x="3197520" y="4205520"/>
              <a:ext cx="100800" cy="209880"/>
            </a:xfrm>
            <a:custGeom>
              <a:avLst/>
              <a:gdLst>
                <a:gd name="textAreaLeft" fmla="*/ 0 w 100800"/>
                <a:gd name="textAreaRight" fmla="*/ 101160 w 100800"/>
                <a:gd name="textAreaTop" fmla="*/ 0 h 209880"/>
                <a:gd name="textAreaBottom" fmla="*/ 210240 h 209880"/>
              </a:gdLst>
              <a:ahLst/>
              <a:cxnLst/>
              <a:rect l="textAreaLeft" t="textAreaTop" r="textAreaRight" b="textAreaBottom"/>
              <a:pathLst>
                <a:path w="6106" h="12088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46" name="Google Shape;1848;p36"/>
            <p:cNvSpPr/>
            <p:nvPr/>
          </p:nvSpPr>
          <p:spPr>
            <a:xfrm>
              <a:off x="2698920" y="3303000"/>
              <a:ext cx="1129680" cy="928800"/>
            </a:xfrm>
            <a:custGeom>
              <a:avLst/>
              <a:gdLst>
                <a:gd name="textAreaLeft" fmla="*/ 0 w 1129680"/>
                <a:gd name="textAreaRight" fmla="*/ 1130040 w 1129680"/>
                <a:gd name="textAreaTop" fmla="*/ 0 h 928800"/>
                <a:gd name="textAreaBottom" fmla="*/ 929160 h 928800"/>
              </a:gdLst>
              <a:ahLst/>
              <a:cxnLst/>
              <a:rect l="textAreaLeft" t="textAreaTop" r="textAreaRight" b="textAreaBottom"/>
              <a:pathLst>
                <a:path w="68291" h="53436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47" name="Google Shape;1849;p36"/>
            <p:cNvSpPr/>
            <p:nvPr/>
          </p:nvSpPr>
          <p:spPr>
            <a:xfrm>
              <a:off x="2693160" y="3297240"/>
              <a:ext cx="1141200" cy="939960"/>
            </a:xfrm>
            <a:custGeom>
              <a:avLst/>
              <a:gdLst>
                <a:gd name="textAreaLeft" fmla="*/ 0 w 1141200"/>
                <a:gd name="textAreaRight" fmla="*/ 1141560 w 1141200"/>
                <a:gd name="textAreaTop" fmla="*/ 0 h 939960"/>
                <a:gd name="textAreaBottom" fmla="*/ 940320 h 939960"/>
              </a:gdLst>
              <a:ahLst/>
              <a:cxnLst/>
              <a:rect l="textAreaLeft" t="textAreaTop" r="textAreaRight" b="textAreaBottom"/>
              <a:pathLst>
                <a:path w="68982" h="54088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48" name="Google Shape;1850;p36"/>
            <p:cNvSpPr/>
            <p:nvPr/>
          </p:nvSpPr>
          <p:spPr>
            <a:xfrm>
              <a:off x="2759040" y="3352320"/>
              <a:ext cx="1009080" cy="829440"/>
            </a:xfrm>
            <a:custGeom>
              <a:avLst/>
              <a:gdLst>
                <a:gd name="textAreaLeft" fmla="*/ 0 w 1009080"/>
                <a:gd name="textAreaRight" fmla="*/ 1009440 w 1009080"/>
                <a:gd name="textAreaTop" fmla="*/ 0 h 829440"/>
                <a:gd name="textAreaBottom" fmla="*/ 829800 h 829440"/>
              </a:gdLst>
              <a:ahLst/>
              <a:cxnLst/>
              <a:rect l="textAreaLeft" t="textAreaTop" r="textAreaRight" b="textAreaBottom"/>
              <a:pathLst>
                <a:path w="61006" h="47738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49" name="Google Shape;1851;p36"/>
            <p:cNvSpPr/>
            <p:nvPr/>
          </p:nvSpPr>
          <p:spPr>
            <a:xfrm>
              <a:off x="2753640" y="3346920"/>
              <a:ext cx="1019880" cy="840960"/>
            </a:xfrm>
            <a:custGeom>
              <a:avLst/>
              <a:gdLst>
                <a:gd name="textAreaLeft" fmla="*/ 0 w 1019880"/>
                <a:gd name="textAreaRight" fmla="*/ 1020240 w 1019880"/>
                <a:gd name="textAreaTop" fmla="*/ 0 h 840960"/>
                <a:gd name="textAreaBottom" fmla="*/ 841320 h 840960"/>
              </a:gdLst>
              <a:ahLst/>
              <a:cxnLst/>
              <a:rect l="textAreaLeft" t="textAreaTop" r="textAreaRight" b="textAreaBottom"/>
              <a:pathLst>
                <a:path w="61657" h="4839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50" name="Google Shape;1852;p36"/>
            <p:cNvSpPr/>
            <p:nvPr/>
          </p:nvSpPr>
          <p:spPr>
            <a:xfrm>
              <a:off x="2823120" y="3394800"/>
              <a:ext cx="353160" cy="23328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233280"/>
                <a:gd name="textAreaBottom" fmla="*/ 233640 h 233280"/>
              </a:gdLst>
              <a:ahLst/>
              <a:cxnLst/>
              <a:rect l="textAreaLeft" t="textAreaTop" r="textAreaRight" b="textAreaBottom"/>
              <a:pathLst>
                <a:path w="21366" h="13431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51" name="Google Shape;1853;p36"/>
            <p:cNvSpPr/>
            <p:nvPr/>
          </p:nvSpPr>
          <p:spPr>
            <a:xfrm>
              <a:off x="2823120" y="3645360"/>
              <a:ext cx="353160" cy="23256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232560"/>
                <a:gd name="textAreaBottom" fmla="*/ 232920 h 232560"/>
              </a:gdLst>
              <a:ahLst/>
              <a:cxnLst/>
              <a:rect l="textAreaLeft" t="textAreaTop" r="textAreaRight" b="textAreaBottom"/>
              <a:pathLst>
                <a:path w="21366" h="13391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52" name="Google Shape;1854;p36"/>
            <p:cNvSpPr/>
            <p:nvPr/>
          </p:nvSpPr>
          <p:spPr>
            <a:xfrm>
              <a:off x="2823120" y="3900600"/>
              <a:ext cx="353160" cy="23328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233280"/>
                <a:gd name="textAreaBottom" fmla="*/ 233640 h 233280"/>
              </a:gdLst>
              <a:ahLst/>
              <a:cxnLst/>
              <a:rect l="textAreaLeft" t="textAreaTop" r="textAreaRight" b="textAreaBottom"/>
              <a:pathLst>
                <a:path w="21366" h="13431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53" name="Google Shape;1855;p36"/>
            <p:cNvSpPr/>
            <p:nvPr/>
          </p:nvSpPr>
          <p:spPr>
            <a:xfrm>
              <a:off x="3222360" y="3394800"/>
              <a:ext cx="353160" cy="23328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233280"/>
                <a:gd name="textAreaBottom" fmla="*/ 233640 h 233280"/>
              </a:gdLst>
              <a:ahLst/>
              <a:cxnLst/>
              <a:rect l="textAreaLeft" t="textAreaTop" r="textAreaRight" b="textAreaBottom"/>
              <a:pathLst>
                <a:path w="21367" h="13431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54" name="Google Shape;1856;p36"/>
            <p:cNvSpPr/>
            <p:nvPr/>
          </p:nvSpPr>
          <p:spPr>
            <a:xfrm>
              <a:off x="3222360" y="3651120"/>
              <a:ext cx="353160" cy="23328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233280"/>
                <a:gd name="textAreaBottom" fmla="*/ 233640 h 233280"/>
              </a:gdLst>
              <a:ahLst/>
              <a:cxnLst/>
              <a:rect l="textAreaLeft" t="textAreaTop" r="textAreaRight" b="textAreaBottom"/>
              <a:pathLst>
                <a:path w="21367" h="13431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55" name="Google Shape;1857;p36"/>
            <p:cNvSpPr/>
            <p:nvPr/>
          </p:nvSpPr>
          <p:spPr>
            <a:xfrm>
              <a:off x="2448360" y="3101400"/>
              <a:ext cx="434520" cy="50760"/>
            </a:xfrm>
            <a:custGeom>
              <a:avLst/>
              <a:gdLst>
                <a:gd name="textAreaLeft" fmla="*/ 0 w 434520"/>
                <a:gd name="textAreaRight" fmla="*/ 434880 w 434520"/>
                <a:gd name="textAreaTop" fmla="*/ 0 h 50760"/>
                <a:gd name="textAreaBottom" fmla="*/ 51120 h 50760"/>
              </a:gdLst>
              <a:ahLst/>
              <a:cxnLst/>
              <a:rect l="textAreaLeft" t="textAreaTop" r="textAreaRight" b="textAreaBottom"/>
              <a:pathLst>
                <a:path w="26291" h="2931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5560" bIns="2556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56" name="Google Shape;1858;p36"/>
            <p:cNvSpPr/>
            <p:nvPr/>
          </p:nvSpPr>
          <p:spPr>
            <a:xfrm>
              <a:off x="2445120" y="3095640"/>
              <a:ext cx="442080" cy="61920"/>
            </a:xfrm>
            <a:custGeom>
              <a:avLst/>
              <a:gdLst>
                <a:gd name="textAreaLeft" fmla="*/ 0 w 442080"/>
                <a:gd name="textAreaRight" fmla="*/ 442440 w 442080"/>
                <a:gd name="textAreaTop" fmla="*/ 0 h 61920"/>
                <a:gd name="textAreaBottom" fmla="*/ 62280 h 61920"/>
              </a:gdLst>
              <a:ahLst/>
              <a:cxnLst/>
              <a:rect l="textAreaLeft" t="textAreaTop" r="textAreaRight" b="textAreaBottom"/>
              <a:pathLst>
                <a:path w="26739" h="3583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0960" bIns="3096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57" name="Google Shape;1859;p36"/>
            <p:cNvSpPr/>
            <p:nvPr/>
          </p:nvSpPr>
          <p:spPr>
            <a:xfrm>
              <a:off x="2650680" y="2857680"/>
              <a:ext cx="68400" cy="272880"/>
            </a:xfrm>
            <a:custGeom>
              <a:avLst/>
              <a:gdLst>
                <a:gd name="textAreaLeft" fmla="*/ 0 w 68400"/>
                <a:gd name="textAreaRight" fmla="*/ 68760 w 68400"/>
                <a:gd name="textAreaTop" fmla="*/ 0 h 272880"/>
                <a:gd name="textAreaBottom" fmla="*/ 273240 h 272880"/>
              </a:gdLst>
              <a:ahLst/>
              <a:cxnLst/>
              <a:rect l="textAreaLeft" t="textAreaTop" r="textAreaRight" b="textAreaBottom"/>
              <a:pathLst>
                <a:path w="4152" h="1571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49494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58" name="Google Shape;1860;p36"/>
            <p:cNvSpPr/>
            <p:nvPr/>
          </p:nvSpPr>
          <p:spPr>
            <a:xfrm>
              <a:off x="2645280" y="2851560"/>
              <a:ext cx="79200" cy="284760"/>
            </a:xfrm>
            <a:custGeom>
              <a:avLst/>
              <a:gdLst>
                <a:gd name="textAreaLeft" fmla="*/ 0 w 79200"/>
                <a:gd name="textAreaRight" fmla="*/ 79560 w 79200"/>
                <a:gd name="textAreaTop" fmla="*/ 0 h 284760"/>
                <a:gd name="textAreaBottom" fmla="*/ 285120 h 284760"/>
              </a:gdLst>
              <a:ahLst/>
              <a:cxnLst/>
              <a:rect l="textAreaLeft" t="textAreaTop" r="textAreaRight" b="textAreaBottom"/>
              <a:pathLst>
                <a:path w="4804" h="16402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59" name="Google Shape;1861;p36"/>
            <p:cNvSpPr/>
            <p:nvPr/>
          </p:nvSpPr>
          <p:spPr>
            <a:xfrm>
              <a:off x="2639880" y="2857680"/>
              <a:ext cx="90000" cy="197640"/>
            </a:xfrm>
            <a:custGeom>
              <a:avLst/>
              <a:gdLst>
                <a:gd name="textAreaLeft" fmla="*/ 0 w 90000"/>
                <a:gd name="textAreaRight" fmla="*/ 90360 w 90000"/>
                <a:gd name="textAreaTop" fmla="*/ 0 h 197640"/>
                <a:gd name="textAreaBottom" fmla="*/ 198000 h 197640"/>
              </a:gdLst>
              <a:ahLst/>
              <a:cxnLst/>
              <a:rect l="textAreaLeft" t="textAreaTop" r="textAreaRight" b="textAreaBottom"/>
              <a:pathLst>
                <a:path w="5454" h="11396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60" name="Google Shape;1862;p36"/>
            <p:cNvSpPr/>
            <p:nvPr/>
          </p:nvSpPr>
          <p:spPr>
            <a:xfrm>
              <a:off x="2634480" y="2851560"/>
              <a:ext cx="100800" cy="210600"/>
            </a:xfrm>
            <a:custGeom>
              <a:avLst/>
              <a:gdLst>
                <a:gd name="textAreaLeft" fmla="*/ 0 w 100800"/>
                <a:gd name="textAreaRight" fmla="*/ 101160 w 100800"/>
                <a:gd name="textAreaTop" fmla="*/ 0 h 210600"/>
                <a:gd name="textAreaBottom" fmla="*/ 210960 h 210600"/>
              </a:gdLst>
              <a:ahLst/>
              <a:cxnLst/>
              <a:rect l="textAreaLeft" t="textAreaTop" r="textAreaRight" b="textAreaBottom"/>
              <a:pathLst>
                <a:path w="6106" h="12129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61" name="Google Shape;1863;p36"/>
            <p:cNvSpPr/>
            <p:nvPr/>
          </p:nvSpPr>
          <p:spPr>
            <a:xfrm>
              <a:off x="2135880" y="1948680"/>
              <a:ext cx="1129680" cy="928800"/>
            </a:xfrm>
            <a:custGeom>
              <a:avLst/>
              <a:gdLst>
                <a:gd name="textAreaLeft" fmla="*/ 0 w 1129680"/>
                <a:gd name="textAreaRight" fmla="*/ 1130040 w 1129680"/>
                <a:gd name="textAreaTop" fmla="*/ 0 h 928800"/>
                <a:gd name="textAreaBottom" fmla="*/ 929160 h 928800"/>
              </a:gdLst>
              <a:ahLst/>
              <a:cxnLst/>
              <a:rect l="textAreaLeft" t="textAreaTop" r="textAreaRight" b="textAreaBottom"/>
              <a:pathLst>
                <a:path w="68291" h="53437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62" name="Google Shape;1864;p36"/>
            <p:cNvSpPr/>
            <p:nvPr/>
          </p:nvSpPr>
          <p:spPr>
            <a:xfrm>
              <a:off x="2130840" y="1942920"/>
              <a:ext cx="1140480" cy="939960"/>
            </a:xfrm>
            <a:custGeom>
              <a:avLst/>
              <a:gdLst>
                <a:gd name="textAreaLeft" fmla="*/ 0 w 1140480"/>
                <a:gd name="textAreaRight" fmla="*/ 1140840 w 1140480"/>
                <a:gd name="textAreaTop" fmla="*/ 0 h 939960"/>
                <a:gd name="textAreaBottom" fmla="*/ 940320 h 939960"/>
              </a:gdLst>
              <a:ahLst/>
              <a:cxnLst/>
              <a:rect l="textAreaLeft" t="textAreaTop" r="textAreaRight" b="textAreaBottom"/>
              <a:pathLst>
                <a:path w="68942" h="54087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63" name="Google Shape;1865;p36"/>
            <p:cNvSpPr/>
            <p:nvPr/>
          </p:nvSpPr>
          <p:spPr>
            <a:xfrm>
              <a:off x="2196720" y="1998360"/>
              <a:ext cx="1008360" cy="829440"/>
            </a:xfrm>
            <a:custGeom>
              <a:avLst/>
              <a:gdLst>
                <a:gd name="textAreaLeft" fmla="*/ 0 w 1008360"/>
                <a:gd name="textAreaRight" fmla="*/ 1008720 w 1008360"/>
                <a:gd name="textAreaTop" fmla="*/ 0 h 829440"/>
                <a:gd name="textAreaBottom" fmla="*/ 829800 h 829440"/>
              </a:gdLst>
              <a:ahLst/>
              <a:cxnLst/>
              <a:rect l="textAreaLeft" t="textAreaTop" r="textAreaRight" b="textAreaBottom"/>
              <a:pathLst>
                <a:path w="60965" h="47739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64" name="Google Shape;1866;p36"/>
            <p:cNvSpPr/>
            <p:nvPr/>
          </p:nvSpPr>
          <p:spPr>
            <a:xfrm>
              <a:off x="2190600" y="1992600"/>
              <a:ext cx="1020600" cy="840960"/>
            </a:xfrm>
            <a:custGeom>
              <a:avLst/>
              <a:gdLst>
                <a:gd name="textAreaLeft" fmla="*/ 0 w 1020600"/>
                <a:gd name="textAreaRight" fmla="*/ 1020960 w 1020600"/>
                <a:gd name="textAreaTop" fmla="*/ 0 h 840960"/>
                <a:gd name="textAreaBottom" fmla="*/ 841320 h 840960"/>
              </a:gdLst>
              <a:ahLst/>
              <a:cxnLst/>
              <a:rect l="textAreaLeft" t="textAreaTop" r="textAreaRight" b="textAreaBottom"/>
              <a:pathLst>
                <a:path w="61698" h="4839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65" name="Google Shape;1867;p36"/>
            <p:cNvSpPr/>
            <p:nvPr/>
          </p:nvSpPr>
          <p:spPr>
            <a:xfrm>
              <a:off x="2270160" y="2085120"/>
              <a:ext cx="421920" cy="203400"/>
            </a:xfrm>
            <a:custGeom>
              <a:avLst/>
              <a:gdLst>
                <a:gd name="textAreaLeft" fmla="*/ 0 w 421920"/>
                <a:gd name="textAreaRight" fmla="*/ 422280 w 421920"/>
                <a:gd name="textAreaTop" fmla="*/ 0 h 203400"/>
                <a:gd name="textAreaBottom" fmla="*/ 203760 h 203400"/>
              </a:gdLst>
              <a:ahLst/>
              <a:cxnLst/>
              <a:rect l="textAreaLeft" t="textAreaTop" r="textAreaRight" b="textAreaBottom"/>
              <a:pathLst>
                <a:path w="25518" h="11722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66" name="Google Shape;1868;p36"/>
            <p:cNvSpPr/>
            <p:nvPr/>
          </p:nvSpPr>
          <p:spPr>
            <a:xfrm>
              <a:off x="2328840" y="2410560"/>
              <a:ext cx="693360" cy="80280"/>
            </a:xfrm>
            <a:custGeom>
              <a:avLst/>
              <a:gdLst>
                <a:gd name="textAreaLeft" fmla="*/ 0 w 693360"/>
                <a:gd name="textAreaRight" fmla="*/ 693720 w 693360"/>
                <a:gd name="textAreaTop" fmla="*/ 0 h 80280"/>
                <a:gd name="textAreaBottom" fmla="*/ 80640 h 80280"/>
              </a:gdLst>
              <a:ahLst/>
              <a:cxnLst/>
              <a:rect l="textAreaLeft" t="textAreaTop" r="textAreaRight" b="textAreaBottom"/>
              <a:pathLst>
                <a:path w="41919" h="464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0320" bIns="403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67" name="Google Shape;1869;p36"/>
            <p:cNvSpPr/>
            <p:nvPr/>
          </p:nvSpPr>
          <p:spPr>
            <a:xfrm>
              <a:off x="2328840" y="2480760"/>
              <a:ext cx="693360" cy="80280"/>
            </a:xfrm>
            <a:custGeom>
              <a:avLst/>
              <a:gdLst>
                <a:gd name="textAreaLeft" fmla="*/ 0 w 693360"/>
                <a:gd name="textAreaRight" fmla="*/ 693720 w 693360"/>
                <a:gd name="textAreaTop" fmla="*/ 0 h 80280"/>
                <a:gd name="textAreaBottom" fmla="*/ 80640 h 80280"/>
              </a:gdLst>
              <a:ahLst/>
              <a:cxnLst/>
              <a:rect l="textAreaLeft" t="textAreaTop" r="textAreaRight" b="textAreaBottom"/>
              <a:pathLst>
                <a:path w="41919" h="464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0320" bIns="403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68" name="Google Shape;1870;p36"/>
            <p:cNvSpPr/>
            <p:nvPr/>
          </p:nvSpPr>
          <p:spPr>
            <a:xfrm>
              <a:off x="2328840" y="2638440"/>
              <a:ext cx="693360" cy="79560"/>
            </a:xfrm>
            <a:custGeom>
              <a:avLst/>
              <a:gdLst>
                <a:gd name="textAreaLeft" fmla="*/ 0 w 693360"/>
                <a:gd name="textAreaRight" fmla="*/ 693720 w 693360"/>
                <a:gd name="textAreaTop" fmla="*/ 0 h 79560"/>
                <a:gd name="textAreaBottom" fmla="*/ 79920 h 79560"/>
              </a:gdLst>
              <a:ahLst/>
              <a:cxnLst/>
              <a:rect l="textAreaLeft" t="textAreaTop" r="textAreaRight" b="textAreaBottom"/>
              <a:pathLst>
                <a:path w="41919" h="460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9960" bIns="3996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69" name="Google Shape;1871;p36"/>
            <p:cNvSpPr/>
            <p:nvPr/>
          </p:nvSpPr>
          <p:spPr>
            <a:xfrm>
              <a:off x="2328840" y="2567880"/>
              <a:ext cx="693360" cy="80280"/>
            </a:xfrm>
            <a:custGeom>
              <a:avLst/>
              <a:gdLst>
                <a:gd name="textAreaLeft" fmla="*/ 0 w 693360"/>
                <a:gd name="textAreaRight" fmla="*/ 693720 w 693360"/>
                <a:gd name="textAreaTop" fmla="*/ 0 h 80280"/>
                <a:gd name="textAreaBottom" fmla="*/ 80640 h 80280"/>
              </a:gdLst>
              <a:ahLst/>
              <a:cxnLst/>
              <a:rect l="textAreaLeft" t="textAreaTop" r="textAreaRight" b="textAreaBottom"/>
              <a:pathLst>
                <a:path w="41919" h="4641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0320" bIns="403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70" name="Google Shape;1872;p36"/>
            <p:cNvSpPr/>
            <p:nvPr/>
          </p:nvSpPr>
          <p:spPr>
            <a:xfrm>
              <a:off x="3033720" y="2369520"/>
              <a:ext cx="63720" cy="67680"/>
            </a:xfrm>
            <a:custGeom>
              <a:avLst/>
              <a:gdLst>
                <a:gd name="textAreaLeft" fmla="*/ 0 w 63720"/>
                <a:gd name="textAreaRight" fmla="*/ 64080 w 63720"/>
                <a:gd name="textAreaTop" fmla="*/ 0 h 67680"/>
                <a:gd name="textAreaBottom" fmla="*/ 68040 h 67680"/>
              </a:gdLst>
              <a:ahLst/>
              <a:cxnLst/>
              <a:rect l="textAreaLeft" t="textAreaTop" r="textAreaRight" b="textAreaBottom"/>
              <a:pathLst>
                <a:path w="3867" h="3908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3840" bIns="338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71" name="Google Shape;1873;p36"/>
            <p:cNvSpPr/>
            <p:nvPr/>
          </p:nvSpPr>
          <p:spPr>
            <a:xfrm>
              <a:off x="3033720" y="2453040"/>
              <a:ext cx="63720" cy="66960"/>
            </a:xfrm>
            <a:custGeom>
              <a:avLst/>
              <a:gdLst>
                <a:gd name="textAreaLeft" fmla="*/ 0 w 63720"/>
                <a:gd name="textAreaRight" fmla="*/ 64080 w 63720"/>
                <a:gd name="textAreaTop" fmla="*/ 0 h 66960"/>
                <a:gd name="textAreaBottom" fmla="*/ 67320 h 66960"/>
              </a:gdLst>
              <a:ahLst/>
              <a:cxnLst/>
              <a:rect l="textAreaLeft" t="textAreaTop" r="textAreaRight" b="textAreaBottom"/>
              <a:pathLst>
                <a:path w="3867" h="3868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3480" bIns="334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72" name="Google Shape;1874;p36"/>
            <p:cNvSpPr/>
            <p:nvPr/>
          </p:nvSpPr>
          <p:spPr>
            <a:xfrm>
              <a:off x="3033720" y="2595960"/>
              <a:ext cx="63720" cy="66960"/>
            </a:xfrm>
            <a:custGeom>
              <a:avLst/>
              <a:gdLst>
                <a:gd name="textAreaLeft" fmla="*/ 0 w 63720"/>
                <a:gd name="textAreaRight" fmla="*/ 64080 w 63720"/>
                <a:gd name="textAreaTop" fmla="*/ 0 h 66960"/>
                <a:gd name="textAreaBottom" fmla="*/ 67320 h 66960"/>
              </a:gdLst>
              <a:ahLst/>
              <a:cxnLst/>
              <a:rect l="textAreaLeft" t="textAreaTop" r="textAreaRight" b="textAreaBottom"/>
              <a:pathLst>
                <a:path w="3867" h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3480" bIns="334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73" name="Google Shape;1875;p36"/>
            <p:cNvSpPr/>
            <p:nvPr/>
          </p:nvSpPr>
          <p:spPr>
            <a:xfrm>
              <a:off x="3033720" y="2678760"/>
              <a:ext cx="63720" cy="67680"/>
            </a:xfrm>
            <a:custGeom>
              <a:avLst/>
              <a:gdLst>
                <a:gd name="textAreaLeft" fmla="*/ 0 w 63720"/>
                <a:gd name="textAreaRight" fmla="*/ 64080 w 63720"/>
                <a:gd name="textAreaTop" fmla="*/ 0 h 67680"/>
                <a:gd name="textAreaBottom" fmla="*/ 68040 h 67680"/>
              </a:gdLst>
              <a:ahLst/>
              <a:cxnLst/>
              <a:rect l="textAreaLeft" t="textAreaTop" r="textAreaRight" b="textAreaBottom"/>
              <a:pathLst>
                <a:path w="3867" h="3908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3840" bIns="338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74" name="Google Shape;1876;p36"/>
            <p:cNvSpPr/>
            <p:nvPr/>
          </p:nvSpPr>
          <p:spPr>
            <a:xfrm>
              <a:off x="2251800" y="2369520"/>
              <a:ext cx="63720" cy="67680"/>
            </a:xfrm>
            <a:custGeom>
              <a:avLst/>
              <a:gdLst>
                <a:gd name="textAreaLeft" fmla="*/ 0 w 63720"/>
                <a:gd name="textAreaRight" fmla="*/ 64080 w 63720"/>
                <a:gd name="textAreaTop" fmla="*/ 0 h 67680"/>
                <a:gd name="textAreaBottom" fmla="*/ 68040 h 67680"/>
              </a:gdLst>
              <a:ahLst/>
              <a:cxnLst/>
              <a:rect l="textAreaLeft" t="textAreaTop" r="textAreaRight" b="textAreaBottom"/>
              <a:pathLst>
                <a:path w="3868" h="3908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3840" bIns="338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75" name="Google Shape;1877;p36"/>
            <p:cNvSpPr/>
            <p:nvPr/>
          </p:nvSpPr>
          <p:spPr>
            <a:xfrm>
              <a:off x="2251800" y="2453040"/>
              <a:ext cx="63720" cy="66960"/>
            </a:xfrm>
            <a:custGeom>
              <a:avLst/>
              <a:gdLst>
                <a:gd name="textAreaLeft" fmla="*/ 0 w 63720"/>
                <a:gd name="textAreaRight" fmla="*/ 64080 w 63720"/>
                <a:gd name="textAreaTop" fmla="*/ 0 h 66960"/>
                <a:gd name="textAreaBottom" fmla="*/ 67320 h 66960"/>
              </a:gdLst>
              <a:ahLst/>
              <a:cxnLst/>
              <a:rect l="textAreaLeft" t="textAreaTop" r="textAreaRight" b="textAreaBottom"/>
              <a:pathLst>
                <a:path w="3868" h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3480" bIns="334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76" name="Google Shape;1878;p36"/>
            <p:cNvSpPr/>
            <p:nvPr/>
          </p:nvSpPr>
          <p:spPr>
            <a:xfrm>
              <a:off x="2251800" y="2595960"/>
              <a:ext cx="63720" cy="66960"/>
            </a:xfrm>
            <a:custGeom>
              <a:avLst/>
              <a:gdLst>
                <a:gd name="textAreaLeft" fmla="*/ 0 w 63720"/>
                <a:gd name="textAreaRight" fmla="*/ 64080 w 63720"/>
                <a:gd name="textAreaTop" fmla="*/ 0 h 66960"/>
                <a:gd name="textAreaBottom" fmla="*/ 67320 h 66960"/>
              </a:gdLst>
              <a:ahLst/>
              <a:cxnLst/>
              <a:rect l="textAreaLeft" t="textAreaTop" r="textAreaRight" b="textAreaBottom"/>
              <a:pathLst>
                <a:path w="3868" h="3867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3480" bIns="334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77" name="Google Shape;1879;p36"/>
            <p:cNvSpPr/>
            <p:nvPr/>
          </p:nvSpPr>
          <p:spPr>
            <a:xfrm>
              <a:off x="2251800" y="2678760"/>
              <a:ext cx="63720" cy="67680"/>
            </a:xfrm>
            <a:custGeom>
              <a:avLst/>
              <a:gdLst>
                <a:gd name="textAreaLeft" fmla="*/ 0 w 63720"/>
                <a:gd name="textAreaRight" fmla="*/ 64080 w 63720"/>
                <a:gd name="textAreaTop" fmla="*/ 0 h 67680"/>
                <a:gd name="textAreaBottom" fmla="*/ 68040 h 67680"/>
              </a:gdLst>
              <a:ahLst/>
              <a:cxnLst/>
              <a:rect l="textAreaLeft" t="textAreaTop" r="textAreaRight" b="textAreaBottom"/>
              <a:pathLst>
                <a:path w="3868" h="3908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3840" bIns="338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78" name="Google Shape;1880;p36"/>
            <p:cNvSpPr/>
            <p:nvPr/>
          </p:nvSpPr>
          <p:spPr>
            <a:xfrm>
              <a:off x="2745360" y="2073240"/>
              <a:ext cx="353160" cy="23328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233280"/>
                <a:gd name="textAreaBottom" fmla="*/ 233640 h 233280"/>
              </a:gdLst>
              <a:ahLst/>
              <a:cxnLst/>
              <a:rect l="textAreaLeft" t="textAreaTop" r="textAreaRight" b="textAreaBottom"/>
              <a:pathLst>
                <a:path w="21367" h="13431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79" name="Google Shape;1881;p36"/>
            <p:cNvSpPr/>
            <p:nvPr/>
          </p:nvSpPr>
          <p:spPr>
            <a:xfrm>
              <a:off x="1688400" y="4455360"/>
              <a:ext cx="434520" cy="50760"/>
            </a:xfrm>
            <a:custGeom>
              <a:avLst/>
              <a:gdLst>
                <a:gd name="textAreaLeft" fmla="*/ 0 w 434520"/>
                <a:gd name="textAreaRight" fmla="*/ 434880 w 434520"/>
                <a:gd name="textAreaTop" fmla="*/ 0 h 50760"/>
                <a:gd name="textAreaBottom" fmla="*/ 51120 h 50760"/>
              </a:gdLst>
              <a:ahLst/>
              <a:cxnLst/>
              <a:rect l="textAreaLeft" t="textAreaTop" r="textAreaRight" b="textAreaBottom"/>
              <a:pathLst>
                <a:path w="26291" h="2931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5560" bIns="2556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80" name="Google Shape;1882;p36"/>
            <p:cNvSpPr/>
            <p:nvPr/>
          </p:nvSpPr>
          <p:spPr>
            <a:xfrm>
              <a:off x="1684800" y="4449960"/>
              <a:ext cx="441360" cy="61920"/>
            </a:xfrm>
            <a:custGeom>
              <a:avLst/>
              <a:gdLst>
                <a:gd name="textAreaLeft" fmla="*/ 0 w 441360"/>
                <a:gd name="textAreaRight" fmla="*/ 441720 w 441360"/>
                <a:gd name="textAreaTop" fmla="*/ 0 h 61920"/>
                <a:gd name="textAreaBottom" fmla="*/ 62280 h 61920"/>
              </a:gdLst>
              <a:ahLst/>
              <a:cxnLst/>
              <a:rect l="textAreaLeft" t="textAreaTop" r="textAreaRight" b="textAreaBottom"/>
              <a:pathLst>
                <a:path w="26699" h="3582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0960" bIns="3096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81" name="Google Shape;1883;p36"/>
            <p:cNvSpPr/>
            <p:nvPr/>
          </p:nvSpPr>
          <p:spPr>
            <a:xfrm>
              <a:off x="1890360" y="4212000"/>
              <a:ext cx="67680" cy="272880"/>
            </a:xfrm>
            <a:custGeom>
              <a:avLst/>
              <a:gdLst>
                <a:gd name="textAreaLeft" fmla="*/ 0 w 67680"/>
                <a:gd name="textAreaRight" fmla="*/ 68040 w 67680"/>
                <a:gd name="textAreaTop" fmla="*/ 0 h 272880"/>
                <a:gd name="textAreaBottom" fmla="*/ 273240 h 272880"/>
              </a:gdLst>
              <a:ahLst/>
              <a:cxnLst/>
              <a:rect l="textAreaLeft" t="textAreaTop" r="textAreaRight" b="textAreaBottom"/>
              <a:pathLst>
                <a:path w="4111" h="1571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82" name="Google Shape;1884;p36"/>
            <p:cNvSpPr/>
            <p:nvPr/>
          </p:nvSpPr>
          <p:spPr>
            <a:xfrm>
              <a:off x="1884960" y="4205520"/>
              <a:ext cx="79200" cy="284760"/>
            </a:xfrm>
            <a:custGeom>
              <a:avLst/>
              <a:gdLst>
                <a:gd name="textAreaLeft" fmla="*/ 0 w 79200"/>
                <a:gd name="textAreaRight" fmla="*/ 79560 w 79200"/>
                <a:gd name="textAreaTop" fmla="*/ 0 h 284760"/>
                <a:gd name="textAreaBottom" fmla="*/ 285120 h 284760"/>
              </a:gdLst>
              <a:ahLst/>
              <a:cxnLst/>
              <a:rect l="textAreaLeft" t="textAreaTop" r="textAreaRight" b="textAreaBottom"/>
              <a:pathLst>
                <a:path w="4804" h="16402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83" name="Google Shape;1885;p36"/>
            <p:cNvSpPr/>
            <p:nvPr/>
          </p:nvSpPr>
          <p:spPr>
            <a:xfrm>
              <a:off x="1879560" y="4212000"/>
              <a:ext cx="89280" cy="197640"/>
            </a:xfrm>
            <a:custGeom>
              <a:avLst/>
              <a:gdLst>
                <a:gd name="textAreaLeft" fmla="*/ 0 w 89280"/>
                <a:gd name="textAreaRight" fmla="*/ 89640 w 89280"/>
                <a:gd name="textAreaTop" fmla="*/ 0 h 197640"/>
                <a:gd name="textAreaBottom" fmla="*/ 198000 h 197640"/>
              </a:gdLst>
              <a:ahLst/>
              <a:cxnLst/>
              <a:rect l="textAreaLeft" t="textAreaTop" r="textAreaRight" b="textAreaBottom"/>
              <a:pathLst>
                <a:path w="5414" h="11396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84" name="Google Shape;1886;p36"/>
            <p:cNvSpPr/>
            <p:nvPr/>
          </p:nvSpPr>
          <p:spPr>
            <a:xfrm>
              <a:off x="1874160" y="4205520"/>
              <a:ext cx="100800" cy="209880"/>
            </a:xfrm>
            <a:custGeom>
              <a:avLst/>
              <a:gdLst>
                <a:gd name="textAreaLeft" fmla="*/ 0 w 100800"/>
                <a:gd name="textAreaRight" fmla="*/ 101160 w 100800"/>
                <a:gd name="textAreaTop" fmla="*/ 0 h 209880"/>
                <a:gd name="textAreaBottom" fmla="*/ 210240 h 209880"/>
              </a:gdLst>
              <a:ahLst/>
              <a:cxnLst/>
              <a:rect l="textAreaLeft" t="textAreaTop" r="textAreaRight" b="textAreaBottom"/>
              <a:pathLst>
                <a:path w="6106" h="12088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85" name="Google Shape;1887;p36"/>
            <p:cNvSpPr/>
            <p:nvPr/>
          </p:nvSpPr>
          <p:spPr>
            <a:xfrm>
              <a:off x="1375920" y="3303000"/>
              <a:ext cx="1129680" cy="928800"/>
            </a:xfrm>
            <a:custGeom>
              <a:avLst/>
              <a:gdLst>
                <a:gd name="textAreaLeft" fmla="*/ 0 w 1129680"/>
                <a:gd name="textAreaRight" fmla="*/ 1130040 w 1129680"/>
                <a:gd name="textAreaTop" fmla="*/ 0 h 928800"/>
                <a:gd name="textAreaBottom" fmla="*/ 929160 h 928800"/>
              </a:gdLst>
              <a:ahLst/>
              <a:cxnLst/>
              <a:rect l="textAreaLeft" t="textAreaTop" r="textAreaRight" b="textAreaBottom"/>
              <a:pathLst>
                <a:path w="68291" h="53436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86" name="Google Shape;1888;p36"/>
            <p:cNvSpPr/>
            <p:nvPr/>
          </p:nvSpPr>
          <p:spPr>
            <a:xfrm>
              <a:off x="1369800" y="3297240"/>
              <a:ext cx="1141200" cy="939960"/>
            </a:xfrm>
            <a:custGeom>
              <a:avLst/>
              <a:gdLst>
                <a:gd name="textAreaLeft" fmla="*/ 0 w 1141200"/>
                <a:gd name="textAreaRight" fmla="*/ 1141560 w 1141200"/>
                <a:gd name="textAreaTop" fmla="*/ 0 h 939960"/>
                <a:gd name="textAreaBottom" fmla="*/ 940320 h 939960"/>
              </a:gdLst>
              <a:ahLst/>
              <a:cxnLst/>
              <a:rect l="textAreaLeft" t="textAreaTop" r="textAreaRight" b="textAreaBottom"/>
              <a:pathLst>
                <a:path w="68983" h="54088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87" name="Google Shape;1889;p36"/>
            <p:cNvSpPr/>
            <p:nvPr/>
          </p:nvSpPr>
          <p:spPr>
            <a:xfrm>
              <a:off x="1435680" y="3352320"/>
              <a:ext cx="1009080" cy="829440"/>
            </a:xfrm>
            <a:custGeom>
              <a:avLst/>
              <a:gdLst>
                <a:gd name="textAreaLeft" fmla="*/ 0 w 1009080"/>
                <a:gd name="textAreaRight" fmla="*/ 1009440 w 1009080"/>
                <a:gd name="textAreaTop" fmla="*/ 0 h 829440"/>
                <a:gd name="textAreaBottom" fmla="*/ 829800 h 829440"/>
              </a:gdLst>
              <a:ahLst/>
              <a:cxnLst/>
              <a:rect l="textAreaLeft" t="textAreaTop" r="textAreaRight" b="textAreaBottom"/>
              <a:pathLst>
                <a:path w="61005" h="47738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88" name="Google Shape;1890;p36"/>
            <p:cNvSpPr/>
            <p:nvPr/>
          </p:nvSpPr>
          <p:spPr>
            <a:xfrm>
              <a:off x="1430280" y="3346920"/>
              <a:ext cx="1019880" cy="840960"/>
            </a:xfrm>
            <a:custGeom>
              <a:avLst/>
              <a:gdLst>
                <a:gd name="textAreaLeft" fmla="*/ 0 w 1019880"/>
                <a:gd name="textAreaRight" fmla="*/ 1020240 w 1019880"/>
                <a:gd name="textAreaTop" fmla="*/ 0 h 840960"/>
                <a:gd name="textAreaBottom" fmla="*/ 841320 h 840960"/>
              </a:gdLst>
              <a:ahLst/>
              <a:cxnLst/>
              <a:rect l="textAreaLeft" t="textAreaTop" r="textAreaRight" b="textAreaBottom"/>
              <a:pathLst>
                <a:path w="61657" h="4839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89" name="Google Shape;1891;p36"/>
            <p:cNvSpPr/>
            <p:nvPr/>
          </p:nvSpPr>
          <p:spPr>
            <a:xfrm>
              <a:off x="1627560" y="3394800"/>
              <a:ext cx="353160" cy="23328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233280"/>
                <a:gd name="textAreaBottom" fmla="*/ 233640 h 233280"/>
              </a:gdLst>
              <a:ahLst/>
              <a:cxnLst/>
              <a:rect l="textAreaLeft" t="textAreaTop" r="textAreaRight" b="textAreaBottom"/>
              <a:pathLst>
                <a:path w="21367" h="13431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90" name="Google Shape;1892;p36"/>
            <p:cNvSpPr/>
            <p:nvPr/>
          </p:nvSpPr>
          <p:spPr>
            <a:xfrm>
              <a:off x="1627560" y="3645360"/>
              <a:ext cx="353160" cy="23256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232560"/>
                <a:gd name="textAreaBottom" fmla="*/ 232920 h 232560"/>
              </a:gdLst>
              <a:ahLst/>
              <a:cxnLst/>
              <a:rect l="textAreaLeft" t="textAreaTop" r="textAreaRight" b="textAreaBottom"/>
              <a:pathLst>
                <a:path w="21367" h="13391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91" name="Google Shape;1893;p36"/>
            <p:cNvSpPr/>
            <p:nvPr/>
          </p:nvSpPr>
          <p:spPr>
            <a:xfrm>
              <a:off x="1627560" y="3900600"/>
              <a:ext cx="353160" cy="23328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233280"/>
                <a:gd name="textAreaBottom" fmla="*/ 233640 h 233280"/>
              </a:gdLst>
              <a:ahLst/>
              <a:cxnLst/>
              <a:rect l="textAreaLeft" t="textAreaTop" r="textAreaRight" b="textAreaBottom"/>
              <a:pathLst>
                <a:path w="21367" h="13431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rgbClr val="77C6F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92" name="Google Shape;1894;p36"/>
            <p:cNvSpPr/>
            <p:nvPr/>
          </p:nvSpPr>
          <p:spPr>
            <a:xfrm>
              <a:off x="1622160" y="3895200"/>
              <a:ext cx="364680" cy="244440"/>
            </a:xfrm>
            <a:custGeom>
              <a:avLst/>
              <a:gdLst>
                <a:gd name="textAreaLeft" fmla="*/ 0 w 364680"/>
                <a:gd name="textAreaRight" fmla="*/ 365040 w 364680"/>
                <a:gd name="textAreaTop" fmla="*/ 0 h 244440"/>
                <a:gd name="textAreaBottom" fmla="*/ 244800 h 244440"/>
              </a:gdLst>
              <a:ahLst/>
              <a:cxnLst/>
              <a:rect l="textAreaLeft" t="textAreaTop" r="textAreaRight" b="textAreaBottom"/>
              <a:pathLst>
                <a:path w="22058" h="14083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93" name="Google Shape;1895;p36"/>
            <p:cNvSpPr/>
            <p:nvPr/>
          </p:nvSpPr>
          <p:spPr>
            <a:xfrm>
              <a:off x="2026800" y="3394800"/>
              <a:ext cx="353160" cy="23328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233280"/>
                <a:gd name="textAreaBottom" fmla="*/ 233640 h 233280"/>
              </a:gdLst>
              <a:ahLst/>
              <a:cxnLst/>
              <a:rect l="textAreaLeft" t="textAreaTop" r="textAreaRight" b="textAreaBottom"/>
              <a:pathLst>
                <a:path w="21367" h="13431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94" name="Google Shape;1896;p36"/>
            <p:cNvSpPr/>
            <p:nvPr/>
          </p:nvSpPr>
          <p:spPr>
            <a:xfrm>
              <a:off x="2026800" y="3651120"/>
              <a:ext cx="353160" cy="233280"/>
            </a:xfrm>
            <a:custGeom>
              <a:avLst/>
              <a:gdLst>
                <a:gd name="textAreaLeft" fmla="*/ 0 w 353160"/>
                <a:gd name="textAreaRight" fmla="*/ 353520 w 353160"/>
                <a:gd name="textAreaTop" fmla="*/ 0 h 233280"/>
                <a:gd name="textAreaBottom" fmla="*/ 233640 h 233280"/>
              </a:gdLst>
              <a:ahLst/>
              <a:cxnLst/>
              <a:rect l="textAreaLeft" t="textAreaTop" r="textAreaRight" b="textAreaBottom"/>
              <a:pathLst>
                <a:path w="21367" h="13431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95" name="Google Shape;1897;p36"/>
            <p:cNvSpPr/>
            <p:nvPr/>
          </p:nvSpPr>
          <p:spPr>
            <a:xfrm>
              <a:off x="1940040" y="2957760"/>
              <a:ext cx="89280" cy="173160"/>
            </a:xfrm>
            <a:custGeom>
              <a:avLst/>
              <a:gdLst>
                <a:gd name="textAreaLeft" fmla="*/ 0 w 89280"/>
                <a:gd name="textAreaRight" fmla="*/ 89640 w 89280"/>
                <a:gd name="textAreaTop" fmla="*/ 0 h 173160"/>
                <a:gd name="textAreaBottom" fmla="*/ 173520 h 173160"/>
              </a:gdLst>
              <a:ahLst/>
              <a:cxnLst/>
              <a:rect l="textAreaLeft" t="textAreaTop" r="textAreaRight" b="textAreaBottom"/>
              <a:pathLst>
                <a:path w="5413" h="9971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6760" bIns="8676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96" name="Google Shape;1898;p36"/>
            <p:cNvSpPr/>
            <p:nvPr/>
          </p:nvSpPr>
          <p:spPr>
            <a:xfrm>
              <a:off x="1422360" y="2669400"/>
              <a:ext cx="573480" cy="777600"/>
            </a:xfrm>
            <a:custGeom>
              <a:avLst/>
              <a:gdLst>
                <a:gd name="textAreaLeft" fmla="*/ 0 w 573480"/>
                <a:gd name="textAreaRight" fmla="*/ 573840 w 573480"/>
                <a:gd name="textAreaTop" fmla="*/ 0 h 777600"/>
                <a:gd name="textAreaBottom" fmla="*/ 777960 h 777600"/>
              </a:gdLst>
              <a:ahLst/>
              <a:cxnLst/>
              <a:rect l="textAreaLeft" t="textAreaTop" r="textAreaRight" b="textAreaBottom"/>
              <a:pathLst>
                <a:path w="34674" h="44747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97" name="Google Shape;1899;p36"/>
            <p:cNvSpPr/>
            <p:nvPr/>
          </p:nvSpPr>
          <p:spPr>
            <a:xfrm>
              <a:off x="1449000" y="2692440"/>
              <a:ext cx="419040" cy="693720"/>
            </a:xfrm>
            <a:custGeom>
              <a:avLst/>
              <a:gdLst>
                <a:gd name="textAreaLeft" fmla="*/ 0 w 419040"/>
                <a:gd name="textAreaRight" fmla="*/ 419400 w 419040"/>
                <a:gd name="textAreaTop" fmla="*/ 0 h 693720"/>
                <a:gd name="textAreaBottom" fmla="*/ 694080 h 693720"/>
              </a:gdLst>
              <a:ahLst/>
              <a:cxnLst/>
              <a:rect l="textAreaLeft" t="textAreaTop" r="textAreaRight" b="textAreaBottom"/>
              <a:pathLst>
                <a:path w="25356" h="39925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98" name="Google Shape;1900;p36"/>
            <p:cNvSpPr/>
            <p:nvPr/>
          </p:nvSpPr>
          <p:spPr>
            <a:xfrm>
              <a:off x="1785240" y="2770200"/>
              <a:ext cx="200880" cy="122760"/>
            </a:xfrm>
            <a:custGeom>
              <a:avLst/>
              <a:gdLst>
                <a:gd name="textAreaLeft" fmla="*/ 0 w 200880"/>
                <a:gd name="textAreaRight" fmla="*/ 201240 w 200880"/>
                <a:gd name="textAreaTop" fmla="*/ 0 h 122760"/>
                <a:gd name="textAreaBottom" fmla="*/ 123120 h 122760"/>
              </a:gdLst>
              <a:ahLst/>
              <a:cxnLst/>
              <a:rect l="textAreaLeft" t="textAreaTop" r="textAreaRight" b="textAreaBottom"/>
              <a:pathLst>
                <a:path w="12170" h="7082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1560" bIns="6156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99" name="Google Shape;1901;p36"/>
            <p:cNvSpPr/>
            <p:nvPr/>
          </p:nvSpPr>
          <p:spPr>
            <a:xfrm>
              <a:off x="1416960" y="2663280"/>
              <a:ext cx="580680" cy="789840"/>
            </a:xfrm>
            <a:custGeom>
              <a:avLst/>
              <a:gdLst>
                <a:gd name="textAreaLeft" fmla="*/ 0 w 580680"/>
                <a:gd name="textAreaRight" fmla="*/ 581040 w 580680"/>
                <a:gd name="textAreaTop" fmla="*/ 0 h 789840"/>
                <a:gd name="textAreaBottom" fmla="*/ 790200 h 789840"/>
              </a:gdLst>
              <a:ahLst/>
              <a:cxnLst/>
              <a:rect l="textAreaLeft" t="textAreaTop" r="textAreaRight" b="textAreaBottom"/>
              <a:pathLst>
                <a:path w="35123" h="45446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00" name="Google Shape;1902;p36"/>
            <p:cNvSpPr/>
            <p:nvPr/>
          </p:nvSpPr>
          <p:spPr>
            <a:xfrm>
              <a:off x="1439640" y="2552400"/>
              <a:ext cx="687960" cy="627840"/>
            </a:xfrm>
            <a:custGeom>
              <a:avLst/>
              <a:gdLst>
                <a:gd name="textAreaLeft" fmla="*/ 0 w 687960"/>
                <a:gd name="textAreaRight" fmla="*/ 688320 w 687960"/>
                <a:gd name="textAreaTop" fmla="*/ 0 h 627840"/>
                <a:gd name="textAreaBottom" fmla="*/ 628200 h 627840"/>
              </a:gdLst>
              <a:ahLst/>
              <a:cxnLst/>
              <a:rect l="textAreaLeft" t="textAreaTop" r="textAreaRight" b="textAreaBottom"/>
              <a:pathLst>
                <a:path w="41593" h="36125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01" name="Google Shape;1903;p36"/>
            <p:cNvSpPr/>
            <p:nvPr/>
          </p:nvSpPr>
          <p:spPr>
            <a:xfrm>
              <a:off x="1451880" y="2546640"/>
              <a:ext cx="659520" cy="639360"/>
            </a:xfrm>
            <a:custGeom>
              <a:avLst/>
              <a:gdLst>
                <a:gd name="textAreaLeft" fmla="*/ 0 w 659520"/>
                <a:gd name="textAreaRight" fmla="*/ 659880 w 659520"/>
                <a:gd name="textAreaTop" fmla="*/ 0 h 639360"/>
                <a:gd name="textAreaBottom" fmla="*/ 639720 h 639360"/>
              </a:gdLst>
              <a:ahLst/>
              <a:cxnLst/>
              <a:rect l="textAreaLeft" t="textAreaTop" r="textAreaRight" b="textAreaBottom"/>
              <a:pathLst>
                <a:path w="39884" h="36792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02" name="Google Shape;1904;p36"/>
            <p:cNvSpPr/>
            <p:nvPr/>
          </p:nvSpPr>
          <p:spPr>
            <a:xfrm>
              <a:off x="1551600" y="3013920"/>
              <a:ext cx="38880" cy="36000"/>
            </a:xfrm>
            <a:custGeom>
              <a:avLst/>
              <a:gdLst>
                <a:gd name="textAreaLeft" fmla="*/ 0 w 38880"/>
                <a:gd name="textAreaRight" fmla="*/ 39240 w 38880"/>
                <a:gd name="textAreaTop" fmla="*/ 0 h 36000"/>
                <a:gd name="textAreaBottom" fmla="*/ 36360 h 36000"/>
              </a:gdLst>
              <a:ahLst/>
              <a:cxnLst/>
              <a:rect l="textAreaLeft" t="textAreaTop" r="textAreaRight" b="textAreaBottom"/>
              <a:pathLst>
                <a:path w="2362" h="210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8000" bIns="180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803" name="Google Shape;1905;p36"/>
            <p:cNvSpPr/>
            <p:nvPr/>
          </p:nvSpPr>
          <p:spPr>
            <a:xfrm>
              <a:off x="1608120" y="2719080"/>
              <a:ext cx="481320" cy="241920"/>
            </a:xfrm>
            <a:custGeom>
              <a:avLst/>
              <a:gdLst>
                <a:gd name="textAreaLeft" fmla="*/ 0 w 481320"/>
                <a:gd name="textAreaRight" fmla="*/ 481680 w 481320"/>
                <a:gd name="textAreaTop" fmla="*/ 0 h 241920"/>
                <a:gd name="textAreaBottom" fmla="*/ 242280 h 241920"/>
              </a:gdLst>
              <a:ahLst/>
              <a:cxnLst/>
              <a:rect l="textAreaLeft" t="textAreaTop" r="textAreaRight" b="textAreaBottom"/>
              <a:pathLst>
                <a:path w="29099" h="13929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804" name="Google Shape;1906;p36"/>
            <p:cNvSpPr/>
            <p:nvPr/>
          </p:nvSpPr>
          <p:spPr>
            <a:xfrm>
              <a:off x="1598760" y="2832840"/>
              <a:ext cx="236880" cy="277920"/>
            </a:xfrm>
            <a:custGeom>
              <a:avLst/>
              <a:gdLst>
                <a:gd name="textAreaLeft" fmla="*/ 0 w 236880"/>
                <a:gd name="textAreaRight" fmla="*/ 237240 w 236880"/>
                <a:gd name="textAreaTop" fmla="*/ 0 h 277920"/>
                <a:gd name="textAreaBottom" fmla="*/ 278280 h 277920"/>
              </a:gdLst>
              <a:ahLst/>
              <a:cxnLst/>
              <a:rect l="textAreaLeft" t="textAreaTop" r="textAreaRight" b="textAreaBottom"/>
              <a:pathLst>
                <a:path w="14327" h="16012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805" name="Google Shape;1907;p36"/>
            <p:cNvSpPr/>
            <p:nvPr/>
          </p:nvSpPr>
          <p:spPr>
            <a:xfrm>
              <a:off x="1703160" y="2985120"/>
              <a:ext cx="322200" cy="45720"/>
            </a:xfrm>
            <a:custGeom>
              <a:avLst/>
              <a:gdLst>
                <a:gd name="textAreaLeft" fmla="*/ 0 w 322200"/>
                <a:gd name="textAreaRight" fmla="*/ 322560 w 322200"/>
                <a:gd name="textAreaTop" fmla="*/ 0 h 45720"/>
                <a:gd name="textAreaBottom" fmla="*/ 46080 h 45720"/>
              </a:gdLst>
              <a:ahLst/>
              <a:cxnLst/>
              <a:rect l="textAreaLeft" t="textAreaTop" r="textAreaRight" b="textAreaBottom"/>
              <a:pathLst>
                <a:path w="19495" h="2653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3040" bIns="230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06" name="Google Shape;1908;p36"/>
            <p:cNvSpPr/>
            <p:nvPr/>
          </p:nvSpPr>
          <p:spPr>
            <a:xfrm>
              <a:off x="1650600" y="2927520"/>
              <a:ext cx="106200" cy="218160"/>
            </a:xfrm>
            <a:custGeom>
              <a:avLst/>
              <a:gdLst>
                <a:gd name="textAreaLeft" fmla="*/ 0 w 106200"/>
                <a:gd name="textAreaRight" fmla="*/ 106560 w 106200"/>
                <a:gd name="textAreaTop" fmla="*/ 0 h 218160"/>
                <a:gd name="textAreaBottom" fmla="*/ 218520 h 218160"/>
              </a:gdLst>
              <a:ahLst/>
              <a:cxnLst/>
              <a:rect l="textAreaLeft" t="textAreaTop" r="textAreaRight" b="textAreaBottom"/>
              <a:pathLst>
                <a:path w="6431" h="12565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07" name="Google Shape;1909;p36"/>
            <p:cNvSpPr/>
            <p:nvPr/>
          </p:nvSpPr>
          <p:spPr>
            <a:xfrm>
              <a:off x="1649880" y="2921400"/>
              <a:ext cx="108000" cy="230400"/>
            </a:xfrm>
            <a:custGeom>
              <a:avLst/>
              <a:gdLst>
                <a:gd name="textAreaLeft" fmla="*/ 0 w 108000"/>
                <a:gd name="textAreaRight" fmla="*/ 108360 w 108000"/>
                <a:gd name="textAreaTop" fmla="*/ 0 h 230400"/>
                <a:gd name="textAreaBottom" fmla="*/ 230760 h 230400"/>
              </a:gdLst>
              <a:ahLst/>
              <a:cxnLst/>
              <a:rect l="textAreaLeft" t="textAreaTop" r="textAreaRight" b="textAreaBottom"/>
              <a:pathLst>
                <a:path w="6553" h="13268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08" name="Google Shape;1910;p36"/>
            <p:cNvSpPr/>
            <p:nvPr/>
          </p:nvSpPr>
          <p:spPr>
            <a:xfrm>
              <a:off x="889560" y="4812840"/>
              <a:ext cx="1654920" cy="323640"/>
            </a:xfrm>
            <a:custGeom>
              <a:avLst/>
              <a:gdLst>
                <a:gd name="textAreaLeft" fmla="*/ 0 w 1654920"/>
                <a:gd name="textAreaRight" fmla="*/ 1655280 w 1654920"/>
                <a:gd name="textAreaTop" fmla="*/ 0 h 323640"/>
                <a:gd name="textAreaBottom" fmla="*/ 324000 h 323640"/>
              </a:gdLst>
              <a:ahLst/>
              <a:cxnLst/>
              <a:rect l="textAreaLeft" t="textAreaTop" r="textAreaRight" b="textAreaBottom"/>
              <a:pathLst>
                <a:path w="100035" h="1864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09" name="Google Shape;1911;p36"/>
            <p:cNvSpPr/>
            <p:nvPr/>
          </p:nvSpPr>
          <p:spPr>
            <a:xfrm>
              <a:off x="884160" y="4807080"/>
              <a:ext cx="1666440" cy="335880"/>
            </a:xfrm>
            <a:custGeom>
              <a:avLst/>
              <a:gdLst>
                <a:gd name="textAreaLeft" fmla="*/ 0 w 1666440"/>
                <a:gd name="textAreaRight" fmla="*/ 1666800 w 1666440"/>
                <a:gd name="textAreaTop" fmla="*/ 0 h 335880"/>
                <a:gd name="textAreaBottom" fmla="*/ 336240 h 335880"/>
              </a:gdLst>
              <a:ahLst/>
              <a:cxnLst/>
              <a:rect l="textAreaLeft" t="textAreaTop" r="textAreaRight" b="textAreaBottom"/>
              <a:pathLst>
                <a:path w="100726" h="19332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10" name="Google Shape;1912;p36"/>
            <p:cNvSpPr/>
            <p:nvPr/>
          </p:nvSpPr>
          <p:spPr>
            <a:xfrm>
              <a:off x="897480" y="3344760"/>
              <a:ext cx="930240" cy="1627920"/>
            </a:xfrm>
            <a:custGeom>
              <a:avLst/>
              <a:gdLst>
                <a:gd name="textAreaLeft" fmla="*/ 0 w 930240"/>
                <a:gd name="textAreaRight" fmla="*/ 930600 w 930240"/>
                <a:gd name="textAreaTop" fmla="*/ 0 h 1627920"/>
                <a:gd name="textAreaBottom" fmla="*/ 1628280 h 1627920"/>
              </a:gdLst>
              <a:ahLst/>
              <a:cxnLst/>
              <a:rect l="textAreaLeft" t="textAreaTop" r="textAreaRight" b="textAreaBottom"/>
              <a:pathLst>
                <a:path w="56244" h="93664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11" name="Google Shape;1913;p36"/>
            <p:cNvSpPr/>
            <p:nvPr/>
          </p:nvSpPr>
          <p:spPr>
            <a:xfrm>
              <a:off x="919800" y="3372120"/>
              <a:ext cx="836640" cy="1594440"/>
            </a:xfrm>
            <a:custGeom>
              <a:avLst/>
              <a:gdLst>
                <a:gd name="textAreaLeft" fmla="*/ 0 w 836640"/>
                <a:gd name="textAreaRight" fmla="*/ 837000 w 836640"/>
                <a:gd name="textAreaTop" fmla="*/ 0 h 1594440"/>
                <a:gd name="textAreaBottom" fmla="*/ 1594800 h 1594440"/>
              </a:gdLst>
              <a:ahLst/>
              <a:cxnLst/>
              <a:rect l="textAreaLeft" t="textAreaTop" r="textAreaRight" b="textAreaBottom"/>
              <a:pathLst>
                <a:path w="50587" h="91733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solidFill>
                <a:srgbClr val="47779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12" name="Google Shape;1914;p36"/>
            <p:cNvSpPr/>
            <p:nvPr/>
          </p:nvSpPr>
          <p:spPr>
            <a:xfrm>
              <a:off x="1204200" y="3812400"/>
              <a:ext cx="124920" cy="343440"/>
            </a:xfrm>
            <a:custGeom>
              <a:avLst/>
              <a:gdLst>
                <a:gd name="textAreaLeft" fmla="*/ 0 w 124920"/>
                <a:gd name="textAreaRight" fmla="*/ 125280 w 124920"/>
                <a:gd name="textAreaTop" fmla="*/ 0 h 343440"/>
                <a:gd name="textAreaBottom" fmla="*/ 343800 h 343440"/>
              </a:gdLst>
              <a:ahLst/>
              <a:cxnLst/>
              <a:rect l="textAreaLeft" t="textAreaTop" r="textAreaRight" b="textAreaBottom"/>
              <a:pathLst>
                <a:path w="7570" h="19769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13" name="Google Shape;1915;p36"/>
            <p:cNvSpPr/>
            <p:nvPr/>
          </p:nvSpPr>
          <p:spPr>
            <a:xfrm>
              <a:off x="1482840" y="4151520"/>
              <a:ext cx="131760" cy="140400"/>
            </a:xfrm>
            <a:custGeom>
              <a:avLst/>
              <a:gdLst>
                <a:gd name="textAreaLeft" fmla="*/ 0 w 131760"/>
                <a:gd name="textAreaRight" fmla="*/ 132120 w 131760"/>
                <a:gd name="textAreaTop" fmla="*/ 0 h 140400"/>
                <a:gd name="textAreaBottom" fmla="*/ 140760 h 140400"/>
              </a:gdLst>
              <a:ahLst/>
              <a:cxnLst/>
              <a:rect l="textAreaLeft" t="textAreaTop" r="textAreaRight" b="textAreaBottom"/>
              <a:pathLst>
                <a:path w="7978" h="8104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0200" bIns="702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14" name="Google Shape;1916;p36"/>
            <p:cNvSpPr/>
            <p:nvPr/>
          </p:nvSpPr>
          <p:spPr>
            <a:xfrm>
              <a:off x="1402560" y="4298040"/>
              <a:ext cx="221760" cy="34920"/>
            </a:xfrm>
            <a:custGeom>
              <a:avLst/>
              <a:gdLst>
                <a:gd name="textAreaLeft" fmla="*/ 0 w 221760"/>
                <a:gd name="textAreaRight" fmla="*/ 222120 w 221760"/>
                <a:gd name="textAreaTop" fmla="*/ 0 h 34920"/>
                <a:gd name="textAreaBottom" fmla="*/ 35280 h 34920"/>
              </a:gdLst>
              <a:ahLst/>
              <a:cxnLst/>
              <a:rect l="textAreaLeft" t="textAreaTop" r="textAreaRight" b="textAreaBottom"/>
              <a:pathLst>
                <a:path w="13431" h="2021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7640" bIns="176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15" name="Google Shape;1917;p36"/>
            <p:cNvSpPr/>
            <p:nvPr/>
          </p:nvSpPr>
          <p:spPr>
            <a:xfrm>
              <a:off x="1369800" y="4730760"/>
              <a:ext cx="318240" cy="245520"/>
            </a:xfrm>
            <a:custGeom>
              <a:avLst/>
              <a:gdLst>
                <a:gd name="textAreaLeft" fmla="*/ 0 w 318240"/>
                <a:gd name="textAreaRight" fmla="*/ 318600 w 318240"/>
                <a:gd name="textAreaTop" fmla="*/ 0 h 245520"/>
                <a:gd name="textAreaBottom" fmla="*/ 245880 h 245520"/>
              </a:gdLst>
              <a:ahLst/>
              <a:cxnLst/>
              <a:rect l="textAreaLeft" t="textAreaTop" r="textAreaRight" b="textAreaBottom"/>
              <a:pathLst>
                <a:path w="19251" h="14145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16" name="Google Shape;1918;p36"/>
            <p:cNvSpPr/>
            <p:nvPr/>
          </p:nvSpPr>
          <p:spPr>
            <a:xfrm>
              <a:off x="908280" y="3338640"/>
              <a:ext cx="916920" cy="1640160"/>
            </a:xfrm>
            <a:custGeom>
              <a:avLst/>
              <a:gdLst>
                <a:gd name="textAreaLeft" fmla="*/ 0 w 916920"/>
                <a:gd name="textAreaRight" fmla="*/ 917280 w 916920"/>
                <a:gd name="textAreaTop" fmla="*/ 0 h 1640160"/>
                <a:gd name="textAreaBottom" fmla="*/ 1640520 h 1640160"/>
              </a:gdLst>
              <a:ahLst/>
              <a:cxnLst/>
              <a:rect l="textAreaLeft" t="textAreaTop" r="textAreaRight" b="textAreaBottom"/>
              <a:pathLst>
                <a:path w="55430" h="94354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17" name="Google Shape;1919;p36"/>
            <p:cNvSpPr/>
            <p:nvPr/>
          </p:nvSpPr>
          <p:spPr>
            <a:xfrm>
              <a:off x="1320480" y="3265560"/>
              <a:ext cx="479160" cy="327240"/>
            </a:xfrm>
            <a:custGeom>
              <a:avLst/>
              <a:gdLst>
                <a:gd name="textAreaLeft" fmla="*/ 0 w 479160"/>
                <a:gd name="textAreaRight" fmla="*/ 479520 w 479160"/>
                <a:gd name="textAreaTop" fmla="*/ 0 h 327240"/>
                <a:gd name="textAreaBottom" fmla="*/ 327600 h 327240"/>
              </a:gdLst>
              <a:ahLst/>
              <a:cxnLst/>
              <a:rect l="textAreaLeft" t="textAreaTop" r="textAreaRight" b="textAreaBottom"/>
              <a:pathLst>
                <a:path w="28978" h="1884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18" name="Google Shape;1920;p36"/>
            <p:cNvSpPr/>
            <p:nvPr/>
          </p:nvSpPr>
          <p:spPr>
            <a:xfrm>
              <a:off x="1320480" y="3265560"/>
              <a:ext cx="351720" cy="218880"/>
            </a:xfrm>
            <a:custGeom>
              <a:avLst/>
              <a:gdLst>
                <a:gd name="textAreaLeft" fmla="*/ 0 w 351720"/>
                <a:gd name="textAreaRight" fmla="*/ 352080 w 351720"/>
                <a:gd name="textAreaTop" fmla="*/ 0 h 218880"/>
                <a:gd name="textAreaBottom" fmla="*/ 219240 h 218880"/>
              </a:gdLst>
              <a:ahLst/>
              <a:cxnLst/>
              <a:rect l="textAreaLeft" t="textAreaTop" r="textAreaRight" b="textAreaBottom"/>
              <a:pathLst>
                <a:path w="21286" h="12617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19" name="Google Shape;1921;p36"/>
            <p:cNvSpPr/>
            <p:nvPr/>
          </p:nvSpPr>
          <p:spPr>
            <a:xfrm>
              <a:off x="1314360" y="3259800"/>
              <a:ext cx="491400" cy="339120"/>
            </a:xfrm>
            <a:custGeom>
              <a:avLst/>
              <a:gdLst>
                <a:gd name="textAreaLeft" fmla="*/ 0 w 491400"/>
                <a:gd name="textAreaRight" fmla="*/ 491760 w 491400"/>
                <a:gd name="textAreaTop" fmla="*/ 0 h 339120"/>
                <a:gd name="textAreaBottom" fmla="*/ 339480 h 339120"/>
              </a:gdLst>
              <a:ahLst/>
              <a:cxnLst/>
              <a:rect l="textAreaLeft" t="textAreaTop" r="textAreaRight" b="textAreaBottom"/>
              <a:pathLst>
                <a:path w="29710" h="19522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20" name="Google Shape;1922;p36"/>
            <p:cNvSpPr/>
            <p:nvPr/>
          </p:nvSpPr>
          <p:spPr>
            <a:xfrm>
              <a:off x="2395440" y="4354560"/>
              <a:ext cx="444960" cy="326880"/>
            </a:xfrm>
            <a:custGeom>
              <a:avLst/>
              <a:gdLst>
                <a:gd name="textAreaLeft" fmla="*/ 0 w 444960"/>
                <a:gd name="textAreaRight" fmla="*/ 445320 w 444960"/>
                <a:gd name="textAreaTop" fmla="*/ 0 h 326880"/>
                <a:gd name="textAreaBottom" fmla="*/ 327240 h 326880"/>
              </a:gdLst>
              <a:ahLst/>
              <a:cxnLst/>
              <a:rect l="textAreaLeft" t="textAreaTop" r="textAreaRight" b="textAreaBottom"/>
              <a:pathLst>
                <a:path w="26902" h="18817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21" name="Google Shape;1923;p36"/>
            <p:cNvSpPr/>
            <p:nvPr/>
          </p:nvSpPr>
          <p:spPr>
            <a:xfrm>
              <a:off x="2390040" y="4349160"/>
              <a:ext cx="446040" cy="337680"/>
            </a:xfrm>
            <a:custGeom>
              <a:avLst/>
              <a:gdLst>
                <a:gd name="textAreaLeft" fmla="*/ 0 w 446040"/>
                <a:gd name="textAreaRight" fmla="*/ 446400 w 446040"/>
                <a:gd name="textAreaTop" fmla="*/ 0 h 337680"/>
                <a:gd name="textAreaBottom" fmla="*/ 338040 h 337680"/>
              </a:gdLst>
              <a:ahLst/>
              <a:cxnLst/>
              <a:rect l="textAreaLeft" t="textAreaTop" r="textAreaRight" b="textAreaBottom"/>
              <a:pathLst>
                <a:path w="26983" h="19454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22" name="Google Shape;1924;p36"/>
            <p:cNvSpPr/>
            <p:nvPr/>
          </p:nvSpPr>
          <p:spPr>
            <a:xfrm>
              <a:off x="2625480" y="4393080"/>
              <a:ext cx="140400" cy="70560"/>
            </a:xfrm>
            <a:custGeom>
              <a:avLst/>
              <a:gdLst>
                <a:gd name="textAreaLeft" fmla="*/ 0 w 140400"/>
                <a:gd name="textAreaRight" fmla="*/ 140760 w 140400"/>
                <a:gd name="textAreaTop" fmla="*/ 0 h 70560"/>
                <a:gd name="textAreaBottom" fmla="*/ 70920 h 70560"/>
              </a:gdLst>
              <a:ahLst/>
              <a:cxnLst/>
              <a:rect l="textAreaLeft" t="textAreaTop" r="textAreaRight" b="textAreaBottom"/>
              <a:pathLst>
                <a:path w="8507" h="4071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5280" bIns="352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23" name="Google Shape;1925;p36"/>
            <p:cNvSpPr/>
            <p:nvPr/>
          </p:nvSpPr>
          <p:spPr>
            <a:xfrm>
              <a:off x="2558160" y="4397400"/>
              <a:ext cx="51480" cy="38520"/>
            </a:xfrm>
            <a:custGeom>
              <a:avLst/>
              <a:gdLst>
                <a:gd name="textAreaLeft" fmla="*/ 0 w 51480"/>
                <a:gd name="textAreaRight" fmla="*/ 51840 w 51480"/>
                <a:gd name="textAreaTop" fmla="*/ 0 h 38520"/>
                <a:gd name="textAreaBottom" fmla="*/ 38880 h 38520"/>
              </a:gdLst>
              <a:ahLst/>
              <a:cxnLst/>
              <a:rect l="textAreaLeft" t="textAreaTop" r="textAreaRight" b="textAreaBottom"/>
              <a:pathLst>
                <a:path w="3134" h="224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9440" bIns="19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24" name="Google Shape;1926;p36"/>
            <p:cNvSpPr/>
            <p:nvPr/>
          </p:nvSpPr>
          <p:spPr>
            <a:xfrm>
              <a:off x="1913040" y="4345920"/>
              <a:ext cx="390600" cy="248400"/>
            </a:xfrm>
            <a:custGeom>
              <a:avLst/>
              <a:gdLst>
                <a:gd name="textAreaLeft" fmla="*/ 0 w 390600"/>
                <a:gd name="textAreaRight" fmla="*/ 390960 w 390600"/>
                <a:gd name="textAreaTop" fmla="*/ 0 h 248400"/>
                <a:gd name="textAreaBottom" fmla="*/ 248760 h 248400"/>
              </a:gdLst>
              <a:ahLst/>
              <a:cxnLst/>
              <a:rect l="textAreaLeft" t="textAreaTop" r="textAreaRight" b="textAreaBottom"/>
              <a:pathLst>
                <a:path w="23625" h="1431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25" name="Google Shape;1927;p36"/>
            <p:cNvSpPr/>
            <p:nvPr/>
          </p:nvSpPr>
          <p:spPr>
            <a:xfrm>
              <a:off x="1915920" y="4340160"/>
              <a:ext cx="383400" cy="259920"/>
            </a:xfrm>
            <a:custGeom>
              <a:avLst/>
              <a:gdLst>
                <a:gd name="textAreaLeft" fmla="*/ 0 w 383400"/>
                <a:gd name="textAreaRight" fmla="*/ 383760 w 383400"/>
                <a:gd name="textAreaTop" fmla="*/ 0 h 259920"/>
                <a:gd name="textAreaBottom" fmla="*/ 260280 h 259920"/>
              </a:gdLst>
              <a:ahLst/>
              <a:cxnLst/>
              <a:rect l="textAreaLeft" t="textAreaTop" r="textAreaRight" b="textAreaBottom"/>
              <a:pathLst>
                <a:path w="23198" h="14977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26" name="Google Shape;1928;p36"/>
            <p:cNvSpPr/>
            <p:nvPr/>
          </p:nvSpPr>
          <p:spPr>
            <a:xfrm>
              <a:off x="2120040" y="4376880"/>
              <a:ext cx="73080" cy="47880"/>
            </a:xfrm>
            <a:custGeom>
              <a:avLst/>
              <a:gdLst>
                <a:gd name="textAreaLeft" fmla="*/ 0 w 73080"/>
                <a:gd name="textAreaRight" fmla="*/ 73440 w 73080"/>
                <a:gd name="textAreaTop" fmla="*/ 0 h 47880"/>
                <a:gd name="textAreaBottom" fmla="*/ 48240 h 47880"/>
              </a:gdLst>
              <a:ahLst/>
              <a:cxnLst/>
              <a:rect l="textAreaLeft" t="textAreaTop" r="textAreaRight" b="textAreaBottom"/>
              <a:pathLst>
                <a:path w="4437" h="2769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4120" bIns="241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27" name="Google Shape;1929;p36"/>
            <p:cNvSpPr/>
            <p:nvPr/>
          </p:nvSpPr>
          <p:spPr>
            <a:xfrm>
              <a:off x="2065320" y="4358520"/>
              <a:ext cx="56160" cy="43200"/>
            </a:xfrm>
            <a:custGeom>
              <a:avLst/>
              <a:gdLst>
                <a:gd name="textAreaLeft" fmla="*/ 0 w 56160"/>
                <a:gd name="textAreaRight" fmla="*/ 56520 w 56160"/>
                <a:gd name="textAreaTop" fmla="*/ 0 h 43200"/>
                <a:gd name="textAreaBottom" fmla="*/ 43560 h 43200"/>
              </a:gdLst>
              <a:ahLst/>
              <a:cxnLst/>
              <a:rect l="textAreaLeft" t="textAreaTop" r="textAreaRight" b="textAreaBottom"/>
              <a:pathLst>
                <a:path w="3420" h="2504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1600" bIns="216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28" name="Google Shape;1930;p36"/>
            <p:cNvSpPr/>
            <p:nvPr/>
          </p:nvSpPr>
          <p:spPr>
            <a:xfrm>
              <a:off x="1517760" y="3611520"/>
              <a:ext cx="1005120" cy="1428120"/>
            </a:xfrm>
            <a:custGeom>
              <a:avLst/>
              <a:gdLst>
                <a:gd name="textAreaLeft" fmla="*/ 0 w 1005120"/>
                <a:gd name="textAreaRight" fmla="*/ 1005480 w 1005120"/>
                <a:gd name="textAreaTop" fmla="*/ 0 h 1428120"/>
                <a:gd name="textAreaBottom" fmla="*/ 1428480 h 1428120"/>
              </a:gdLst>
              <a:ahLst/>
              <a:cxnLst/>
              <a:rect l="textAreaLeft" t="textAreaTop" r="textAreaRight" b="textAreaBottom"/>
              <a:pathLst>
                <a:path w="60761" h="82176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29" name="Google Shape;1931;p36"/>
            <p:cNvSpPr/>
            <p:nvPr/>
          </p:nvSpPr>
          <p:spPr>
            <a:xfrm>
              <a:off x="1530000" y="3647520"/>
              <a:ext cx="986400" cy="1392120"/>
            </a:xfrm>
            <a:custGeom>
              <a:avLst/>
              <a:gdLst>
                <a:gd name="textAreaLeft" fmla="*/ 0 w 986400"/>
                <a:gd name="textAreaRight" fmla="*/ 986760 w 986400"/>
                <a:gd name="textAreaTop" fmla="*/ 0 h 1392120"/>
                <a:gd name="textAreaBottom" fmla="*/ 1392480 h 1392120"/>
              </a:gdLst>
              <a:ahLst/>
              <a:cxnLst/>
              <a:rect l="textAreaLeft" t="textAreaTop" r="textAreaRight" b="textAreaBottom"/>
              <a:pathLst>
                <a:path w="59622" h="80093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solidFill>
                <a:srgbClr val="47779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30" name="Google Shape;1932;p36"/>
            <p:cNvSpPr/>
            <p:nvPr/>
          </p:nvSpPr>
          <p:spPr>
            <a:xfrm>
              <a:off x="1524600" y="3605400"/>
              <a:ext cx="994320" cy="1440360"/>
            </a:xfrm>
            <a:custGeom>
              <a:avLst/>
              <a:gdLst>
                <a:gd name="textAreaLeft" fmla="*/ 0 w 994320"/>
                <a:gd name="textAreaRight" fmla="*/ 994680 w 994320"/>
                <a:gd name="textAreaTop" fmla="*/ 0 h 1440360"/>
                <a:gd name="textAreaBottom" fmla="*/ 1440720 h 1440360"/>
              </a:gdLst>
              <a:ahLst/>
              <a:cxnLst/>
              <a:rect l="textAreaLeft" t="textAreaTop" r="textAreaRight" b="textAreaBottom"/>
              <a:pathLst>
                <a:path w="60110" h="82881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31" name="Google Shape;1933;p36"/>
            <p:cNvSpPr/>
            <p:nvPr/>
          </p:nvSpPr>
          <p:spPr>
            <a:xfrm>
              <a:off x="2356920" y="4566240"/>
              <a:ext cx="115560" cy="162000"/>
            </a:xfrm>
            <a:custGeom>
              <a:avLst/>
              <a:gdLst>
                <a:gd name="textAreaLeft" fmla="*/ 0 w 115560"/>
                <a:gd name="textAreaRight" fmla="*/ 115920 w 115560"/>
                <a:gd name="textAreaTop" fmla="*/ 0 h 162000"/>
                <a:gd name="textAreaBottom" fmla="*/ 162360 h 162000"/>
              </a:gdLst>
              <a:ahLst/>
              <a:cxnLst/>
              <a:rect l="textAreaLeft" t="textAreaTop" r="textAreaRight" b="textAreaBottom"/>
              <a:pathLst>
                <a:path w="7001" h="9329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1000" bIns="810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32" name="Google Shape;1934;p36"/>
            <p:cNvSpPr/>
            <p:nvPr/>
          </p:nvSpPr>
          <p:spPr>
            <a:xfrm>
              <a:off x="485640" y="3294000"/>
              <a:ext cx="868320" cy="1842120"/>
            </a:xfrm>
            <a:custGeom>
              <a:avLst/>
              <a:gdLst>
                <a:gd name="textAreaLeft" fmla="*/ 0 w 868320"/>
                <a:gd name="textAreaRight" fmla="*/ 868680 w 868320"/>
                <a:gd name="textAreaTop" fmla="*/ 0 h 1842120"/>
                <a:gd name="textAreaBottom" fmla="*/ 1842480 h 1842120"/>
              </a:gdLst>
              <a:ahLst/>
              <a:cxnLst/>
              <a:rect l="textAreaLeft" t="textAreaTop" r="textAreaRight" b="textAreaBottom"/>
              <a:pathLst>
                <a:path w="52500" h="105991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33" name="Google Shape;1935;p36"/>
            <p:cNvSpPr/>
            <p:nvPr/>
          </p:nvSpPr>
          <p:spPr>
            <a:xfrm>
              <a:off x="479520" y="3288600"/>
              <a:ext cx="880560" cy="1854000"/>
            </a:xfrm>
            <a:custGeom>
              <a:avLst/>
              <a:gdLst>
                <a:gd name="textAreaLeft" fmla="*/ 0 w 880560"/>
                <a:gd name="textAreaRight" fmla="*/ 880920 w 880560"/>
                <a:gd name="textAreaTop" fmla="*/ 0 h 1854000"/>
                <a:gd name="textAreaBottom" fmla="*/ 1854360 h 1854000"/>
              </a:gdLst>
              <a:ahLst/>
              <a:cxnLst/>
              <a:rect l="textAreaLeft" t="textAreaTop" r="textAreaRight" b="textAreaBottom"/>
              <a:pathLst>
                <a:path w="53232" h="106668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34" name="Google Shape;1936;p36"/>
            <p:cNvSpPr/>
            <p:nvPr/>
          </p:nvSpPr>
          <p:spPr>
            <a:xfrm>
              <a:off x="154080" y="3270600"/>
              <a:ext cx="1149840" cy="1865880"/>
            </a:xfrm>
            <a:custGeom>
              <a:avLst/>
              <a:gdLst>
                <a:gd name="textAreaLeft" fmla="*/ 0 w 1149840"/>
                <a:gd name="textAreaRight" fmla="*/ 1150200 w 1149840"/>
                <a:gd name="textAreaTop" fmla="*/ 0 h 1865880"/>
                <a:gd name="textAreaBottom" fmla="*/ 1866240 h 1865880"/>
              </a:gdLst>
              <a:ahLst/>
              <a:cxnLst/>
              <a:rect l="textAreaLeft" t="textAreaTop" r="textAreaRight" b="textAreaBottom"/>
              <a:pathLst>
                <a:path w="69512" h="107351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35" name="Google Shape;1937;p36"/>
            <p:cNvSpPr/>
            <p:nvPr/>
          </p:nvSpPr>
          <p:spPr>
            <a:xfrm>
              <a:off x="150840" y="3264840"/>
              <a:ext cx="1158480" cy="1878120"/>
            </a:xfrm>
            <a:custGeom>
              <a:avLst/>
              <a:gdLst>
                <a:gd name="textAreaLeft" fmla="*/ 0 w 1158480"/>
                <a:gd name="textAreaRight" fmla="*/ 1158840 w 1158480"/>
                <a:gd name="textAreaTop" fmla="*/ 0 h 1878120"/>
                <a:gd name="textAreaBottom" fmla="*/ 1878480 h 1878120"/>
              </a:gdLst>
              <a:ahLst/>
              <a:cxnLst/>
              <a:rect l="textAreaLeft" t="textAreaTop" r="textAreaRight" b="textAreaBottom"/>
              <a:pathLst>
                <a:path w="70040" h="108052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rgbClr val="494949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36" name="Google Shape;1938;p36"/>
            <p:cNvSpPr/>
            <p:nvPr/>
          </p:nvSpPr>
          <p:spPr>
            <a:xfrm>
              <a:off x="519120" y="5136840"/>
              <a:ext cx="4047120" cy="360"/>
            </a:xfrm>
            <a:custGeom>
              <a:avLst/>
              <a:gdLst>
                <a:gd name="textAreaLeft" fmla="*/ 0 w 4047120"/>
                <a:gd name="textAreaRight" fmla="*/ 4047480 w 4047120"/>
                <a:gd name="textAreaTop" fmla="*/ 0 h 360"/>
                <a:gd name="textAreaBottom" fmla="*/ 720 h 360"/>
              </a:gdLst>
              <a:ahLst/>
              <a:cxnLst/>
              <a:rect l="textAreaLeft" t="textAreaTop" r="textAreaRight" b="textAreaBottom"/>
              <a:pathLst>
                <a:path w="244590" h="1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60" bIns="36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37" name="Google Shape;1939;p36"/>
            <p:cNvSpPr/>
            <p:nvPr/>
          </p:nvSpPr>
          <p:spPr>
            <a:xfrm>
              <a:off x="513000" y="5131080"/>
              <a:ext cx="4058280" cy="11520"/>
            </a:xfrm>
            <a:custGeom>
              <a:avLst/>
              <a:gdLst>
                <a:gd name="textAreaLeft" fmla="*/ 0 w 4058280"/>
                <a:gd name="textAreaRight" fmla="*/ 4058640 w 4058280"/>
                <a:gd name="textAreaTop" fmla="*/ 0 h 11520"/>
                <a:gd name="textAreaBottom" fmla="*/ 11880 h 11520"/>
              </a:gdLst>
              <a:ahLst/>
              <a:cxnLst/>
              <a:rect l="textAreaLeft" t="textAreaTop" r="textAreaRight" b="textAreaBottom"/>
              <a:pathLst>
                <a:path w="245282" h="693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760" bIns="576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838" name="PlaceHolder 1"/>
          <p:cNvSpPr>
            <a:spLocks noGrp="1"/>
          </p:cNvSpPr>
          <p:nvPr>
            <p:ph type="title"/>
          </p:nvPr>
        </p:nvSpPr>
        <p:spPr>
          <a:xfrm>
            <a:off x="3226590" y="565056"/>
            <a:ext cx="5604059" cy="170068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000" b="1" dirty="0"/>
              <a:t>Enhancing National University Network Security: Attack Simulation &amp; Cybersecurity Awareness</a:t>
            </a:r>
            <a:endParaRPr lang="fr-FR" sz="2000" b="1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839" name="PlaceHolder 2"/>
          <p:cNvSpPr>
            <a:spLocks noGrp="1"/>
          </p:cNvSpPr>
          <p:nvPr>
            <p:ph type="subTitle"/>
          </p:nvPr>
        </p:nvSpPr>
        <p:spPr>
          <a:xfrm>
            <a:off x="3985620" y="2583134"/>
            <a:ext cx="4086000" cy="79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600" b="0" strike="noStrike" spc="-1" dirty="0">
                <a:solidFill>
                  <a:schemeClr val="accent1"/>
                </a:solidFill>
                <a:latin typeface="Barlow Semi Condensed Medium"/>
                <a:ea typeface="Barlow Semi Condensed Medium"/>
              </a:rPr>
              <a:t>Diploma Project – Computer Engineering (Cybersecurity), Middle East College</a:t>
            </a:r>
            <a:endParaRPr lang="en-US" sz="1600" b="0" strike="noStrike" spc="-1" dirty="0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6F68443E-3F26-1DD0-CA05-98A820CCFEE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352310" y="3484239"/>
            <a:ext cx="3200400" cy="16019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R="328930">
              <a:lnSpc>
                <a:spcPct val="107000"/>
              </a:lnSpc>
              <a:spcAft>
                <a:spcPts val="800"/>
              </a:spcAft>
            </a:pPr>
            <a:r>
              <a:rPr lang="en-US" sz="1000" b="1" kern="100" dirty="0">
                <a:effectLst/>
                <a:latin typeface="Barlow Semi Condensed Medium" panose="00000606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   Done by : </a:t>
            </a:r>
          </a:p>
          <a:p>
            <a:pPr marR="328930">
              <a:lnSpc>
                <a:spcPct val="107000"/>
              </a:lnSpc>
              <a:spcAft>
                <a:spcPts val="800"/>
              </a:spcAft>
            </a:pPr>
            <a:r>
              <a:rPr lang="en-US" sz="1000" b="1" kern="100" dirty="0">
                <a:latin typeface="Barlow Semi Condensed Medium" panose="00000606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    </a:t>
            </a:r>
            <a:r>
              <a:rPr lang="en-US" sz="1000" kern="100" dirty="0">
                <a:effectLst/>
                <a:latin typeface="Barlow Semi Condensed Medium" panose="00000606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Laila Tamer Mekhimar -  (23F24083)</a:t>
            </a:r>
            <a:endParaRPr lang="en-GB" sz="1000" kern="100" dirty="0">
              <a:effectLst/>
              <a:latin typeface="Barlow Semi Condensed Medium" panose="00000606000000000000" pitchFamily="2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R="328930"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effectLst/>
                <a:latin typeface="Barlow Semi Condensed Medium" panose="00000606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    Hamza Suleiman Aladawi – (23F24607)</a:t>
            </a:r>
            <a:endParaRPr lang="en-GB" sz="1000" kern="100" dirty="0">
              <a:effectLst/>
              <a:latin typeface="Barlow Semi Condensed Medium" panose="00000606000000000000" pitchFamily="2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R="328930"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effectLst/>
                <a:latin typeface="Barlow Semi Condensed Medium" panose="00000606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    Sheikha Rashid Al Hinai – (23F24676)</a:t>
            </a:r>
            <a:endParaRPr lang="en-GB" sz="1000" kern="100" dirty="0">
              <a:effectLst/>
              <a:latin typeface="Barlow Semi Condensed Medium" panose="00000606000000000000" pitchFamily="2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R="328930"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effectLst/>
                <a:latin typeface="Barlow Semi Condensed Medium" panose="00000606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    Taha Mohammed Al Balushi – (23F24590)</a:t>
            </a:r>
            <a:endParaRPr lang="en-GB" sz="1000" kern="100" dirty="0">
              <a:effectLst/>
              <a:latin typeface="Barlow Semi Condensed Medium" panose="00000606000000000000" pitchFamily="2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R="284480"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effectLst/>
                <a:latin typeface="Barlow Semi Condensed Medium" panose="00000606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    Yamen Hamed Al Dhanki - (23S23781)</a:t>
            </a:r>
            <a:endParaRPr lang="en-GB" sz="1000" kern="100" dirty="0">
              <a:effectLst/>
              <a:latin typeface="Barlow Semi Condensed Medium" panose="00000606000000000000" pitchFamily="2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PlaceHolder 2">
            <a:extLst>
              <a:ext uri="{FF2B5EF4-FFF2-40B4-BE49-F238E27FC236}">
                <a16:creationId xmlns:a16="http://schemas.microsoft.com/office/drawing/2014/main" id="{45B6328E-CA80-789A-896A-FC80DE8089F3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447309" y="4446880"/>
            <a:ext cx="2402886" cy="6966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600" b="0" strike="noStrike" spc="-1" dirty="0">
                <a:solidFill>
                  <a:schemeClr val="accent1"/>
                </a:solidFill>
                <a:latin typeface="Barlow Semi Condensed Medium"/>
                <a:ea typeface="Barlow Semi Condensed Medium"/>
              </a:rPr>
              <a:t>Guided by :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600" b="0" strike="noStrike" spc="-1" dirty="0">
                <a:solidFill>
                  <a:schemeClr val="accent1"/>
                </a:solidFill>
                <a:latin typeface="Barlow Semi Condensed Medium"/>
                <a:ea typeface="Barlow Semi Condensed Medium"/>
              </a:rPr>
              <a:t>Ms. IBTISAM AL QARI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3DC052-19EC-782F-F2C1-26E36889EB32}"/>
              </a:ext>
            </a:extLst>
          </p:cNvPr>
          <p:cNvSpPr txBox="1"/>
          <p:nvPr/>
        </p:nvSpPr>
        <p:spPr>
          <a:xfrm>
            <a:off x="2972131" y="958446"/>
            <a:ext cx="37142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latin typeface="Barlow Semi Condensed Medium" panose="00000606000000000000" pitchFamily="2" charset="0"/>
              </a:rPr>
              <a:t>SWOT Analysis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466BBC-E4AC-B78D-0B8D-9E3A7A210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448482"/>
              </p:ext>
            </p:extLst>
          </p:nvPr>
        </p:nvGraphicFramePr>
        <p:xfrm>
          <a:off x="1452032" y="2088596"/>
          <a:ext cx="6087533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764258091"/>
                    </a:ext>
                  </a:extLst>
                </a:gridCol>
                <a:gridCol w="4563533">
                  <a:extLst>
                    <a:ext uri="{9D8B030D-6E8A-4147-A177-3AD203B41FA5}">
                      <a16:colId xmlns:a16="http://schemas.microsoft.com/office/drawing/2014/main" val="189155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>
                          <a:solidFill>
                            <a:schemeClr val="tx2"/>
                          </a:solidFill>
                          <a:latin typeface="Barlow Semi Condensed" panose="00000506000000000000" pitchFamily="2" charset="0"/>
                        </a:rPr>
                        <a:t>Strengths: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>
                          <a:solidFill>
                            <a:schemeClr val="tx2"/>
                          </a:solidFill>
                          <a:latin typeface="Barlow Semi Condensed" panose="00000506000000000000" pitchFamily="2" charset="0"/>
                        </a:rPr>
                        <a:t>Scalable design, realistic simulations, supports Oman Vision 2040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515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>
                          <a:solidFill>
                            <a:schemeClr val="tx2"/>
                          </a:solidFill>
                          <a:latin typeface="Barlow Semi Condensed" panose="00000506000000000000" pitchFamily="2" charset="0"/>
                        </a:rPr>
                        <a:t>Weaknesses: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  <a:latin typeface="Barlow Semi Condensed" panose="00000506000000000000" pitchFamily="2" charset="0"/>
                        </a:rPr>
                        <a:t>Initial setup complexity, learning curve for Packet Tracer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657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>
                          <a:solidFill>
                            <a:schemeClr val="tx2"/>
                          </a:solidFill>
                          <a:latin typeface="Barlow Semi Condensed" panose="00000506000000000000" pitchFamily="2" charset="0"/>
                        </a:rPr>
                        <a:t>Opportunities: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  <a:latin typeface="Barlow Semi Condensed" panose="00000506000000000000" pitchFamily="2" charset="0"/>
                        </a:rPr>
                        <a:t>Add AI-driven attack modules, IoT device lab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02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>
                          <a:solidFill>
                            <a:schemeClr val="tx2"/>
                          </a:solidFill>
                          <a:latin typeface="Barlow Semi Condensed" panose="00000506000000000000" pitchFamily="2" charset="0"/>
                        </a:rPr>
                        <a:t>Threats: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2"/>
                          </a:solidFill>
                          <a:latin typeface="Barlow Semi Condensed" panose="00000506000000000000" pitchFamily="2" charset="0"/>
                        </a:rPr>
                        <a:t>Evolving attack methods, requirement for lab maintenance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198926"/>
                  </a:ext>
                </a:extLst>
              </a:tr>
            </a:tbl>
          </a:graphicData>
        </a:graphic>
      </p:graphicFrame>
      <p:grpSp>
        <p:nvGrpSpPr>
          <p:cNvPr id="11" name="Google Shape;2232;p31">
            <a:extLst>
              <a:ext uri="{FF2B5EF4-FFF2-40B4-BE49-F238E27FC236}">
                <a16:creationId xmlns:a16="http://schemas.microsoft.com/office/drawing/2014/main" id="{F92EF74D-2353-F252-9EF0-420AAC869906}"/>
              </a:ext>
            </a:extLst>
          </p:cNvPr>
          <p:cNvGrpSpPr/>
          <p:nvPr/>
        </p:nvGrpSpPr>
        <p:grpSpPr>
          <a:xfrm>
            <a:off x="1622686" y="757767"/>
            <a:ext cx="1016001" cy="1113762"/>
            <a:chOff x="2904264" y="1675940"/>
            <a:chExt cx="1357192" cy="1530350"/>
          </a:xfrm>
        </p:grpSpPr>
        <p:sp>
          <p:nvSpPr>
            <p:cNvPr id="12" name="Google Shape;2233;p31">
              <a:extLst>
                <a:ext uri="{FF2B5EF4-FFF2-40B4-BE49-F238E27FC236}">
                  <a16:creationId xmlns:a16="http://schemas.microsoft.com/office/drawing/2014/main" id="{3A693249-38F2-1ADC-0932-904D7930946D}"/>
                </a:ext>
              </a:extLst>
            </p:cNvPr>
            <p:cNvSpPr/>
            <p:nvPr/>
          </p:nvSpPr>
          <p:spPr>
            <a:xfrm>
              <a:off x="2904264" y="1675940"/>
              <a:ext cx="1357192" cy="1357192"/>
            </a:xfrm>
            <a:custGeom>
              <a:avLst/>
              <a:gdLst/>
              <a:ahLst/>
              <a:cxnLst/>
              <a:rect l="l" t="t" r="r" b="b"/>
              <a:pathLst>
                <a:path w="37982" h="37982" extrusionOk="0">
                  <a:moveTo>
                    <a:pt x="37981" y="18991"/>
                  </a:moveTo>
                  <a:cubicBezTo>
                    <a:pt x="37981" y="29469"/>
                    <a:pt x="29480" y="37982"/>
                    <a:pt x="18991" y="37982"/>
                  </a:cubicBezTo>
                  <a:cubicBezTo>
                    <a:pt x="8502" y="37982"/>
                    <a:pt x="1" y="29469"/>
                    <a:pt x="1" y="18991"/>
                  </a:cubicBezTo>
                  <a:cubicBezTo>
                    <a:pt x="1" y="8502"/>
                    <a:pt x="8502" y="1"/>
                    <a:pt x="18991" y="1"/>
                  </a:cubicBezTo>
                  <a:cubicBezTo>
                    <a:pt x="29480" y="1"/>
                    <a:pt x="37981" y="8502"/>
                    <a:pt x="37981" y="189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34;p31">
              <a:extLst>
                <a:ext uri="{FF2B5EF4-FFF2-40B4-BE49-F238E27FC236}">
                  <a16:creationId xmlns:a16="http://schemas.microsoft.com/office/drawing/2014/main" id="{A7A5CD9C-0A57-777E-02B5-F88F08F164EA}"/>
                </a:ext>
              </a:extLst>
            </p:cNvPr>
            <p:cNvSpPr/>
            <p:nvPr/>
          </p:nvSpPr>
          <p:spPr>
            <a:xfrm>
              <a:off x="3265875" y="2040982"/>
              <a:ext cx="764997" cy="1165308"/>
            </a:xfrm>
            <a:custGeom>
              <a:avLst/>
              <a:gdLst/>
              <a:ahLst/>
              <a:cxnLst/>
              <a:rect l="l" t="t" r="r" b="b"/>
              <a:pathLst>
                <a:path w="21409" h="32612" extrusionOk="0">
                  <a:moveTo>
                    <a:pt x="1" y="0"/>
                  </a:moveTo>
                  <a:lnTo>
                    <a:pt x="1" y="32611"/>
                  </a:lnTo>
                  <a:lnTo>
                    <a:pt x="21408" y="32611"/>
                  </a:lnTo>
                  <a:lnTo>
                    <a:pt x="214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35;p31">
              <a:extLst>
                <a:ext uri="{FF2B5EF4-FFF2-40B4-BE49-F238E27FC236}">
                  <a16:creationId xmlns:a16="http://schemas.microsoft.com/office/drawing/2014/main" id="{F105DD16-E9E0-625D-EBC7-86A29F936FAC}"/>
                </a:ext>
              </a:extLst>
            </p:cNvPr>
            <p:cNvSpPr/>
            <p:nvPr/>
          </p:nvSpPr>
          <p:spPr>
            <a:xfrm>
              <a:off x="3208453" y="1974198"/>
              <a:ext cx="764961" cy="1165308"/>
            </a:xfrm>
            <a:custGeom>
              <a:avLst/>
              <a:gdLst/>
              <a:ahLst/>
              <a:cxnLst/>
              <a:rect l="l" t="t" r="r" b="b"/>
              <a:pathLst>
                <a:path w="21408" h="32612" extrusionOk="0">
                  <a:moveTo>
                    <a:pt x="0" y="0"/>
                  </a:moveTo>
                  <a:lnTo>
                    <a:pt x="0" y="32611"/>
                  </a:lnTo>
                  <a:lnTo>
                    <a:pt x="21408" y="32611"/>
                  </a:lnTo>
                  <a:lnTo>
                    <a:pt x="214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236;p31">
              <a:extLst>
                <a:ext uri="{FF2B5EF4-FFF2-40B4-BE49-F238E27FC236}">
                  <a16:creationId xmlns:a16="http://schemas.microsoft.com/office/drawing/2014/main" id="{ED6B869E-E0D9-539D-3D32-C239257D4452}"/>
                </a:ext>
              </a:extLst>
            </p:cNvPr>
            <p:cNvSpPr/>
            <p:nvPr/>
          </p:nvSpPr>
          <p:spPr>
            <a:xfrm>
              <a:off x="3208453" y="1974198"/>
              <a:ext cx="764961" cy="129352"/>
            </a:xfrm>
            <a:custGeom>
              <a:avLst/>
              <a:gdLst/>
              <a:ahLst/>
              <a:cxnLst/>
              <a:rect l="l" t="t" r="r" b="b"/>
              <a:pathLst>
                <a:path w="21408" h="3620" extrusionOk="0">
                  <a:moveTo>
                    <a:pt x="0" y="0"/>
                  </a:moveTo>
                  <a:lnTo>
                    <a:pt x="21408" y="0"/>
                  </a:lnTo>
                  <a:lnTo>
                    <a:pt x="21408" y="3620"/>
                  </a:lnTo>
                  <a:lnTo>
                    <a:pt x="0" y="362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237;p31">
              <a:extLst>
                <a:ext uri="{FF2B5EF4-FFF2-40B4-BE49-F238E27FC236}">
                  <a16:creationId xmlns:a16="http://schemas.microsoft.com/office/drawing/2014/main" id="{0E364355-D4B3-691C-3AAF-D819485CB74A}"/>
                </a:ext>
              </a:extLst>
            </p:cNvPr>
            <p:cNvSpPr/>
            <p:nvPr/>
          </p:nvSpPr>
          <p:spPr>
            <a:xfrm>
              <a:off x="3259943" y="2018863"/>
              <a:ext cx="41700" cy="41307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93"/>
                    <a:pt x="262" y="1155"/>
                    <a:pt x="584" y="1155"/>
                  </a:cubicBezTo>
                  <a:cubicBezTo>
                    <a:pt x="905" y="1155"/>
                    <a:pt x="1167" y="893"/>
                    <a:pt x="1167" y="572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238;p31">
              <a:extLst>
                <a:ext uri="{FF2B5EF4-FFF2-40B4-BE49-F238E27FC236}">
                  <a16:creationId xmlns:a16="http://schemas.microsoft.com/office/drawing/2014/main" id="{8BC49CE4-2EDD-5763-A4A5-1776C13A92F1}"/>
                </a:ext>
              </a:extLst>
            </p:cNvPr>
            <p:cNvSpPr/>
            <p:nvPr/>
          </p:nvSpPr>
          <p:spPr>
            <a:xfrm>
              <a:off x="3350132" y="2018863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93"/>
                    <a:pt x="262" y="1155"/>
                    <a:pt x="584" y="1155"/>
                  </a:cubicBezTo>
                  <a:cubicBezTo>
                    <a:pt x="893" y="1155"/>
                    <a:pt x="1155" y="893"/>
                    <a:pt x="1155" y="572"/>
                  </a:cubicBezTo>
                  <a:cubicBezTo>
                    <a:pt x="1155" y="262"/>
                    <a:pt x="893" y="0"/>
                    <a:pt x="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39;p31">
              <a:extLst>
                <a:ext uri="{FF2B5EF4-FFF2-40B4-BE49-F238E27FC236}">
                  <a16:creationId xmlns:a16="http://schemas.microsoft.com/office/drawing/2014/main" id="{749C2F6B-5B0F-A5EA-5CD2-350BF84F6BD6}"/>
                </a:ext>
              </a:extLst>
            </p:cNvPr>
            <p:cNvSpPr/>
            <p:nvPr/>
          </p:nvSpPr>
          <p:spPr>
            <a:xfrm>
              <a:off x="3439892" y="2018863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93"/>
                    <a:pt x="262" y="1155"/>
                    <a:pt x="584" y="1155"/>
                  </a:cubicBezTo>
                  <a:cubicBezTo>
                    <a:pt x="905" y="1155"/>
                    <a:pt x="1155" y="893"/>
                    <a:pt x="1155" y="572"/>
                  </a:cubicBezTo>
                  <a:cubicBezTo>
                    <a:pt x="1155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40;p31">
              <a:extLst>
                <a:ext uri="{FF2B5EF4-FFF2-40B4-BE49-F238E27FC236}">
                  <a16:creationId xmlns:a16="http://schemas.microsoft.com/office/drawing/2014/main" id="{66283602-0B81-F98F-46A9-F4F6B3F368F8}"/>
                </a:ext>
              </a:extLst>
            </p:cNvPr>
            <p:cNvSpPr/>
            <p:nvPr/>
          </p:nvSpPr>
          <p:spPr>
            <a:xfrm>
              <a:off x="3286314" y="2176693"/>
              <a:ext cx="280393" cy="354431"/>
            </a:xfrm>
            <a:custGeom>
              <a:avLst/>
              <a:gdLst/>
              <a:ahLst/>
              <a:cxnLst/>
              <a:rect l="l" t="t" r="r" b="b"/>
              <a:pathLst>
                <a:path w="7847" h="9919" extrusionOk="0">
                  <a:moveTo>
                    <a:pt x="0" y="0"/>
                  </a:moveTo>
                  <a:lnTo>
                    <a:pt x="7847" y="0"/>
                  </a:lnTo>
                  <a:lnTo>
                    <a:pt x="7847" y="9918"/>
                  </a:lnTo>
                  <a:lnTo>
                    <a:pt x="0" y="99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41;p31">
              <a:extLst>
                <a:ext uri="{FF2B5EF4-FFF2-40B4-BE49-F238E27FC236}">
                  <a16:creationId xmlns:a16="http://schemas.microsoft.com/office/drawing/2014/main" id="{CAAEC351-3E76-3917-E53A-A200D2706086}"/>
                </a:ext>
              </a:extLst>
            </p:cNvPr>
            <p:cNvSpPr/>
            <p:nvPr/>
          </p:nvSpPr>
          <p:spPr>
            <a:xfrm>
              <a:off x="3364997" y="2263916"/>
              <a:ext cx="123420" cy="123384"/>
            </a:xfrm>
            <a:custGeom>
              <a:avLst/>
              <a:gdLst/>
              <a:ahLst/>
              <a:cxnLst/>
              <a:rect l="l" t="t" r="r" b="b"/>
              <a:pathLst>
                <a:path w="3454" h="3453" extrusionOk="0">
                  <a:moveTo>
                    <a:pt x="1727" y="0"/>
                  </a:moveTo>
                  <a:cubicBezTo>
                    <a:pt x="775" y="0"/>
                    <a:pt x="1" y="774"/>
                    <a:pt x="1" y="1727"/>
                  </a:cubicBezTo>
                  <a:cubicBezTo>
                    <a:pt x="1" y="2679"/>
                    <a:pt x="775" y="3453"/>
                    <a:pt x="1727" y="3453"/>
                  </a:cubicBezTo>
                  <a:cubicBezTo>
                    <a:pt x="2680" y="3453"/>
                    <a:pt x="3454" y="2679"/>
                    <a:pt x="3454" y="1727"/>
                  </a:cubicBezTo>
                  <a:cubicBezTo>
                    <a:pt x="3454" y="774"/>
                    <a:pt x="2680" y="0"/>
                    <a:pt x="1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242;p31">
              <a:extLst>
                <a:ext uri="{FF2B5EF4-FFF2-40B4-BE49-F238E27FC236}">
                  <a16:creationId xmlns:a16="http://schemas.microsoft.com/office/drawing/2014/main" id="{45311840-EA77-0EB4-B828-40AFC8D94D96}"/>
                </a:ext>
              </a:extLst>
            </p:cNvPr>
            <p:cNvSpPr/>
            <p:nvPr/>
          </p:nvSpPr>
          <p:spPr>
            <a:xfrm>
              <a:off x="3305466" y="2408560"/>
              <a:ext cx="242088" cy="194885"/>
            </a:xfrm>
            <a:custGeom>
              <a:avLst/>
              <a:gdLst/>
              <a:ahLst/>
              <a:cxnLst/>
              <a:rect l="l" t="t" r="r" b="b"/>
              <a:pathLst>
                <a:path w="6775" h="5454" extrusionOk="0">
                  <a:moveTo>
                    <a:pt x="2727" y="0"/>
                  </a:moveTo>
                  <a:cubicBezTo>
                    <a:pt x="1215" y="0"/>
                    <a:pt x="0" y="1227"/>
                    <a:pt x="0" y="2727"/>
                  </a:cubicBezTo>
                  <a:cubicBezTo>
                    <a:pt x="0" y="4227"/>
                    <a:pt x="1215" y="5453"/>
                    <a:pt x="2727" y="5453"/>
                  </a:cubicBezTo>
                  <a:lnTo>
                    <a:pt x="4048" y="5453"/>
                  </a:lnTo>
                  <a:cubicBezTo>
                    <a:pt x="5548" y="5453"/>
                    <a:pt x="6775" y="4227"/>
                    <a:pt x="6775" y="2727"/>
                  </a:cubicBezTo>
                  <a:cubicBezTo>
                    <a:pt x="6775" y="1227"/>
                    <a:pt x="5548" y="0"/>
                    <a:pt x="4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43;p31">
              <a:extLst>
                <a:ext uri="{FF2B5EF4-FFF2-40B4-BE49-F238E27FC236}">
                  <a16:creationId xmlns:a16="http://schemas.microsoft.com/office/drawing/2014/main" id="{FE484D41-BCF6-6254-46C9-C67BA4372AEB}"/>
                </a:ext>
              </a:extLst>
            </p:cNvPr>
            <p:cNvSpPr/>
            <p:nvPr/>
          </p:nvSpPr>
          <p:spPr>
            <a:xfrm>
              <a:off x="3631346" y="2219250"/>
              <a:ext cx="273997" cy="273997"/>
            </a:xfrm>
            <a:custGeom>
              <a:avLst/>
              <a:gdLst/>
              <a:ahLst/>
              <a:cxnLst/>
              <a:rect l="l" t="t" r="r" b="b"/>
              <a:pathLst>
                <a:path w="7668" h="7668" extrusionOk="0">
                  <a:moveTo>
                    <a:pt x="3822" y="1786"/>
                  </a:moveTo>
                  <a:cubicBezTo>
                    <a:pt x="4941" y="1786"/>
                    <a:pt x="5870" y="2691"/>
                    <a:pt x="5870" y="3822"/>
                  </a:cubicBezTo>
                  <a:cubicBezTo>
                    <a:pt x="5870" y="4953"/>
                    <a:pt x="4953" y="5870"/>
                    <a:pt x="3822" y="5870"/>
                  </a:cubicBezTo>
                  <a:cubicBezTo>
                    <a:pt x="2715" y="5870"/>
                    <a:pt x="1786" y="4953"/>
                    <a:pt x="1786" y="3822"/>
                  </a:cubicBezTo>
                  <a:cubicBezTo>
                    <a:pt x="1786" y="2715"/>
                    <a:pt x="2691" y="1786"/>
                    <a:pt x="3822" y="1786"/>
                  </a:cubicBezTo>
                  <a:close/>
                  <a:moveTo>
                    <a:pt x="3370" y="0"/>
                  </a:moveTo>
                  <a:lnTo>
                    <a:pt x="3370" y="750"/>
                  </a:lnTo>
                  <a:cubicBezTo>
                    <a:pt x="2846" y="822"/>
                    <a:pt x="2382" y="1024"/>
                    <a:pt x="1977" y="1322"/>
                  </a:cubicBezTo>
                  <a:lnTo>
                    <a:pt x="1441" y="786"/>
                  </a:lnTo>
                  <a:lnTo>
                    <a:pt x="786" y="1441"/>
                  </a:lnTo>
                  <a:lnTo>
                    <a:pt x="1322" y="1976"/>
                  </a:lnTo>
                  <a:cubicBezTo>
                    <a:pt x="1024" y="2381"/>
                    <a:pt x="834" y="2857"/>
                    <a:pt x="750" y="3369"/>
                  </a:cubicBezTo>
                  <a:lnTo>
                    <a:pt x="0" y="3369"/>
                  </a:lnTo>
                  <a:lnTo>
                    <a:pt x="0" y="4298"/>
                  </a:lnTo>
                  <a:lnTo>
                    <a:pt x="750" y="4298"/>
                  </a:lnTo>
                  <a:cubicBezTo>
                    <a:pt x="822" y="4822"/>
                    <a:pt x="1024" y="5286"/>
                    <a:pt x="1322" y="5691"/>
                  </a:cubicBezTo>
                  <a:lnTo>
                    <a:pt x="786" y="6227"/>
                  </a:lnTo>
                  <a:lnTo>
                    <a:pt x="1441" y="6882"/>
                  </a:lnTo>
                  <a:lnTo>
                    <a:pt x="1977" y="6346"/>
                  </a:lnTo>
                  <a:cubicBezTo>
                    <a:pt x="2382" y="6644"/>
                    <a:pt x="2858" y="6834"/>
                    <a:pt x="3370" y="6918"/>
                  </a:cubicBezTo>
                  <a:lnTo>
                    <a:pt x="3370" y="7668"/>
                  </a:lnTo>
                  <a:lnTo>
                    <a:pt x="4298" y="7668"/>
                  </a:lnTo>
                  <a:lnTo>
                    <a:pt x="4298" y="6918"/>
                  </a:lnTo>
                  <a:cubicBezTo>
                    <a:pt x="4822" y="6846"/>
                    <a:pt x="5287" y="6644"/>
                    <a:pt x="5680" y="6346"/>
                  </a:cubicBezTo>
                  <a:lnTo>
                    <a:pt x="6227" y="6882"/>
                  </a:lnTo>
                  <a:lnTo>
                    <a:pt x="6870" y="6227"/>
                  </a:lnTo>
                  <a:lnTo>
                    <a:pt x="6334" y="5691"/>
                  </a:lnTo>
                  <a:cubicBezTo>
                    <a:pt x="6632" y="5286"/>
                    <a:pt x="6834" y="4810"/>
                    <a:pt x="6918" y="4298"/>
                  </a:cubicBezTo>
                  <a:lnTo>
                    <a:pt x="7668" y="4298"/>
                  </a:lnTo>
                  <a:lnTo>
                    <a:pt x="7668" y="3369"/>
                  </a:lnTo>
                  <a:lnTo>
                    <a:pt x="6918" y="3369"/>
                  </a:lnTo>
                  <a:cubicBezTo>
                    <a:pt x="6846" y="2846"/>
                    <a:pt x="6644" y="2381"/>
                    <a:pt x="6346" y="1976"/>
                  </a:cubicBezTo>
                  <a:lnTo>
                    <a:pt x="6882" y="1441"/>
                  </a:lnTo>
                  <a:lnTo>
                    <a:pt x="6227" y="786"/>
                  </a:lnTo>
                  <a:lnTo>
                    <a:pt x="5691" y="1322"/>
                  </a:lnTo>
                  <a:cubicBezTo>
                    <a:pt x="5287" y="1024"/>
                    <a:pt x="4810" y="833"/>
                    <a:pt x="4298" y="750"/>
                  </a:cubicBezTo>
                  <a:lnTo>
                    <a:pt x="42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44;p31">
              <a:extLst>
                <a:ext uri="{FF2B5EF4-FFF2-40B4-BE49-F238E27FC236}">
                  <a16:creationId xmlns:a16="http://schemas.microsoft.com/office/drawing/2014/main" id="{B120CC50-1DE6-59E4-3DEC-1EC8A05098CE}"/>
                </a:ext>
              </a:extLst>
            </p:cNvPr>
            <p:cNvSpPr/>
            <p:nvPr/>
          </p:nvSpPr>
          <p:spPr>
            <a:xfrm>
              <a:off x="3281204" y="2648932"/>
              <a:ext cx="525446" cy="25978"/>
            </a:xfrm>
            <a:custGeom>
              <a:avLst/>
              <a:gdLst/>
              <a:ahLst/>
              <a:cxnLst/>
              <a:rect l="l" t="t" r="r" b="b"/>
              <a:pathLst>
                <a:path w="14705" h="727" extrusionOk="0">
                  <a:moveTo>
                    <a:pt x="0" y="0"/>
                  </a:moveTo>
                  <a:lnTo>
                    <a:pt x="0" y="727"/>
                  </a:lnTo>
                  <a:lnTo>
                    <a:pt x="14705" y="727"/>
                  </a:lnTo>
                  <a:lnTo>
                    <a:pt x="14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45;p31">
              <a:extLst>
                <a:ext uri="{FF2B5EF4-FFF2-40B4-BE49-F238E27FC236}">
                  <a16:creationId xmlns:a16="http://schemas.microsoft.com/office/drawing/2014/main" id="{0DBA7B02-616D-A538-92FA-C21F104FB91F}"/>
                </a:ext>
              </a:extLst>
            </p:cNvPr>
            <p:cNvSpPr/>
            <p:nvPr/>
          </p:nvSpPr>
          <p:spPr>
            <a:xfrm>
              <a:off x="3835556" y="2603409"/>
              <a:ext cx="91082" cy="83007"/>
            </a:xfrm>
            <a:custGeom>
              <a:avLst/>
              <a:gdLst/>
              <a:ahLst/>
              <a:cxnLst/>
              <a:rect l="l" t="t" r="r" b="b"/>
              <a:pathLst>
                <a:path w="2549" h="2323" extrusionOk="0">
                  <a:moveTo>
                    <a:pt x="2251" y="0"/>
                  </a:moveTo>
                  <a:lnTo>
                    <a:pt x="762" y="1703"/>
                  </a:lnTo>
                  <a:lnTo>
                    <a:pt x="298" y="1155"/>
                  </a:lnTo>
                  <a:lnTo>
                    <a:pt x="0" y="1405"/>
                  </a:lnTo>
                  <a:lnTo>
                    <a:pt x="750" y="2322"/>
                  </a:lnTo>
                  <a:lnTo>
                    <a:pt x="2548" y="250"/>
                  </a:lnTo>
                  <a:lnTo>
                    <a:pt x="22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46;p31">
              <a:extLst>
                <a:ext uri="{FF2B5EF4-FFF2-40B4-BE49-F238E27FC236}">
                  <a16:creationId xmlns:a16="http://schemas.microsoft.com/office/drawing/2014/main" id="{945EB97A-7084-18CA-C676-06281814D2FF}"/>
                </a:ext>
              </a:extLst>
            </p:cNvPr>
            <p:cNvSpPr/>
            <p:nvPr/>
          </p:nvSpPr>
          <p:spPr>
            <a:xfrm>
              <a:off x="3281204" y="2741229"/>
              <a:ext cx="525446" cy="26442"/>
            </a:xfrm>
            <a:custGeom>
              <a:avLst/>
              <a:gdLst/>
              <a:ahLst/>
              <a:cxnLst/>
              <a:rect l="l" t="t" r="r" b="b"/>
              <a:pathLst>
                <a:path w="14705" h="740" extrusionOk="0">
                  <a:moveTo>
                    <a:pt x="0" y="1"/>
                  </a:moveTo>
                  <a:lnTo>
                    <a:pt x="0" y="739"/>
                  </a:lnTo>
                  <a:lnTo>
                    <a:pt x="14705" y="739"/>
                  </a:lnTo>
                  <a:lnTo>
                    <a:pt x="14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47;p31">
              <a:extLst>
                <a:ext uri="{FF2B5EF4-FFF2-40B4-BE49-F238E27FC236}">
                  <a16:creationId xmlns:a16="http://schemas.microsoft.com/office/drawing/2014/main" id="{B536DD86-ABB0-3B1A-48BD-F69CB371E383}"/>
                </a:ext>
              </a:extLst>
            </p:cNvPr>
            <p:cNvSpPr/>
            <p:nvPr/>
          </p:nvSpPr>
          <p:spPr>
            <a:xfrm>
              <a:off x="3835556" y="2695706"/>
              <a:ext cx="91082" cy="83007"/>
            </a:xfrm>
            <a:custGeom>
              <a:avLst/>
              <a:gdLst/>
              <a:ahLst/>
              <a:cxnLst/>
              <a:rect l="l" t="t" r="r" b="b"/>
              <a:pathLst>
                <a:path w="2549" h="2323" extrusionOk="0">
                  <a:moveTo>
                    <a:pt x="2251" y="1"/>
                  </a:moveTo>
                  <a:lnTo>
                    <a:pt x="762" y="1727"/>
                  </a:lnTo>
                  <a:lnTo>
                    <a:pt x="298" y="1168"/>
                  </a:lnTo>
                  <a:lnTo>
                    <a:pt x="0" y="1418"/>
                  </a:lnTo>
                  <a:lnTo>
                    <a:pt x="750" y="2323"/>
                  </a:lnTo>
                  <a:lnTo>
                    <a:pt x="2548" y="251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48;p31">
              <a:extLst>
                <a:ext uri="{FF2B5EF4-FFF2-40B4-BE49-F238E27FC236}">
                  <a16:creationId xmlns:a16="http://schemas.microsoft.com/office/drawing/2014/main" id="{07BACFFE-C477-36AA-5BA5-3F2B94BE4BE5}"/>
                </a:ext>
              </a:extLst>
            </p:cNvPr>
            <p:cNvSpPr/>
            <p:nvPr/>
          </p:nvSpPr>
          <p:spPr>
            <a:xfrm>
              <a:off x="3281204" y="2834419"/>
              <a:ext cx="525446" cy="25978"/>
            </a:xfrm>
            <a:custGeom>
              <a:avLst/>
              <a:gdLst/>
              <a:ahLst/>
              <a:cxnLst/>
              <a:rect l="l" t="t" r="r" b="b"/>
              <a:pathLst>
                <a:path w="14705" h="727" extrusionOk="0">
                  <a:moveTo>
                    <a:pt x="0" y="0"/>
                  </a:moveTo>
                  <a:lnTo>
                    <a:pt x="0" y="727"/>
                  </a:lnTo>
                  <a:lnTo>
                    <a:pt x="14705" y="727"/>
                  </a:lnTo>
                  <a:lnTo>
                    <a:pt x="14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49;p31">
              <a:extLst>
                <a:ext uri="{FF2B5EF4-FFF2-40B4-BE49-F238E27FC236}">
                  <a16:creationId xmlns:a16="http://schemas.microsoft.com/office/drawing/2014/main" id="{D7C680D2-66E3-6370-3AC5-B9E18A00FED3}"/>
                </a:ext>
              </a:extLst>
            </p:cNvPr>
            <p:cNvSpPr/>
            <p:nvPr/>
          </p:nvSpPr>
          <p:spPr>
            <a:xfrm>
              <a:off x="3835556" y="2788467"/>
              <a:ext cx="91082" cy="83007"/>
            </a:xfrm>
            <a:custGeom>
              <a:avLst/>
              <a:gdLst/>
              <a:ahLst/>
              <a:cxnLst/>
              <a:rect l="l" t="t" r="r" b="b"/>
              <a:pathLst>
                <a:path w="2549" h="2323" extrusionOk="0">
                  <a:moveTo>
                    <a:pt x="2251" y="1"/>
                  </a:moveTo>
                  <a:lnTo>
                    <a:pt x="762" y="1727"/>
                  </a:lnTo>
                  <a:lnTo>
                    <a:pt x="298" y="1155"/>
                  </a:lnTo>
                  <a:lnTo>
                    <a:pt x="0" y="1405"/>
                  </a:lnTo>
                  <a:lnTo>
                    <a:pt x="750" y="2322"/>
                  </a:lnTo>
                  <a:lnTo>
                    <a:pt x="2548" y="262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96304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5747A-7DBD-ECE0-85BC-1C046CC5E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6" name="Google Shape;2238;p41">
            <a:extLst>
              <a:ext uri="{FF2B5EF4-FFF2-40B4-BE49-F238E27FC236}">
                <a16:creationId xmlns:a16="http://schemas.microsoft.com/office/drawing/2014/main" id="{B9E87425-E3E2-CF60-18FA-8A2E157EFFBE}"/>
              </a:ext>
            </a:extLst>
          </p:cNvPr>
          <p:cNvGrpSpPr/>
          <p:nvPr/>
        </p:nvGrpSpPr>
        <p:grpSpPr>
          <a:xfrm>
            <a:off x="201210" y="403720"/>
            <a:ext cx="1449790" cy="1399218"/>
            <a:chOff x="410760" y="789120"/>
            <a:chExt cx="3565080" cy="3565080"/>
          </a:xfrm>
        </p:grpSpPr>
        <p:sp>
          <p:nvSpPr>
            <p:cNvPr id="1907" name="Google Shape;2239;p41">
              <a:extLst>
                <a:ext uri="{FF2B5EF4-FFF2-40B4-BE49-F238E27FC236}">
                  <a16:creationId xmlns:a16="http://schemas.microsoft.com/office/drawing/2014/main" id="{6B299027-919C-AFE4-9CAE-8804B7A4C0C9}"/>
                </a:ext>
              </a:extLst>
            </p:cNvPr>
            <p:cNvSpPr/>
            <p:nvPr/>
          </p:nvSpPr>
          <p:spPr>
            <a:xfrm>
              <a:off x="410760" y="789120"/>
              <a:ext cx="3565080" cy="3565080"/>
            </a:xfrm>
            <a:prstGeom prst="ellipse">
              <a:avLst/>
            </a:prstGeom>
            <a:solidFill>
              <a:srgbClr val="77C6FC"/>
            </a:solidFill>
            <a:ln w="9525">
              <a:solidFill>
                <a:srgbClr val="49494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08" name="Google Shape;2240;p41">
              <a:extLst>
                <a:ext uri="{FF2B5EF4-FFF2-40B4-BE49-F238E27FC236}">
                  <a16:creationId xmlns:a16="http://schemas.microsoft.com/office/drawing/2014/main" id="{C5BF2204-66E2-230C-75BE-2FE8FB3D06E9}"/>
                </a:ext>
              </a:extLst>
            </p:cNvPr>
            <p:cNvSpPr/>
            <p:nvPr/>
          </p:nvSpPr>
          <p:spPr>
            <a:xfrm>
              <a:off x="572760" y="951120"/>
              <a:ext cx="3241440" cy="32414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59595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909" name="Google Shape;2241;p41">
            <a:extLst>
              <a:ext uri="{FF2B5EF4-FFF2-40B4-BE49-F238E27FC236}">
                <a16:creationId xmlns:a16="http://schemas.microsoft.com/office/drawing/2014/main" id="{F8299D0F-93C5-94A1-7982-E741F4DCD8E0}"/>
              </a:ext>
            </a:extLst>
          </p:cNvPr>
          <p:cNvSpPr/>
          <p:nvPr/>
        </p:nvSpPr>
        <p:spPr>
          <a:xfrm>
            <a:off x="319875" y="525680"/>
            <a:ext cx="1212459" cy="1155298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1910" name="PlaceHolder 1">
            <a:extLst>
              <a:ext uri="{FF2B5EF4-FFF2-40B4-BE49-F238E27FC236}">
                <a16:creationId xmlns:a16="http://schemas.microsoft.com/office/drawing/2014/main" id="{69F84BBF-4620-AD75-FBA6-3D2561BB2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390" y="682333"/>
            <a:ext cx="3876480" cy="53184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800" b="0" strike="noStrike" spc="-1" dirty="0">
                <a:solidFill>
                  <a:schemeClr val="dk1"/>
                </a:solidFill>
                <a:latin typeface="Barlow Semi Condensed Medium"/>
                <a:ea typeface="Barlow Semi Condensed Medium"/>
              </a:rPr>
              <a:t>Work Breakdown Structure</a:t>
            </a:r>
            <a:endParaRPr lang="fr-FR" sz="28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911" name="PlaceHolder 2">
            <a:extLst>
              <a:ext uri="{FF2B5EF4-FFF2-40B4-BE49-F238E27FC236}">
                <a16:creationId xmlns:a16="http://schemas.microsoft.com/office/drawing/2014/main" id="{2D47EEBA-0A8C-5A04-CE02-CFDD827DCF3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061390" y="1103329"/>
            <a:ext cx="4650708" cy="88464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0" indent="0">
              <a:buNone/>
            </a:pPr>
            <a:r>
              <a:rPr lang="en-GB" sz="1050" dirty="0">
                <a:latin typeface="Barlow Semi Condensed" panose="00000506000000000000" pitchFamily="2" charset="0"/>
              </a:rPr>
              <a:t>Planning → Chapter 1: Overview &amp; Background → Chapter 2: Project Plan → Chapter 3: Requirement       Gathering &amp; Analysis → Chapter 4: Design → Chapter 5: Development &amp; Evaluation → Chapter 6: Conclusion &amp; Recommendations → Final Report Compilation → Submission &amp; Presentation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FAF198-2789-5556-2EA4-0B00E98E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82" y="1859448"/>
            <a:ext cx="6854547" cy="12749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773507-811F-F8EE-7121-DFEC40F93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82" y="2633244"/>
            <a:ext cx="7104705" cy="1213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585140-15C4-EB75-EDDF-691C5FA09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22" y="3657613"/>
            <a:ext cx="7318096" cy="90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04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D073C2-BFB3-D935-03FB-0AEF8CAF14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205"/>
          <a:stretch>
            <a:fillRect/>
          </a:stretch>
        </p:blipFill>
        <p:spPr>
          <a:xfrm>
            <a:off x="372974" y="730250"/>
            <a:ext cx="8499651" cy="101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420DB3-5E1B-8B76-7F0F-333232AFD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162" y="1593850"/>
            <a:ext cx="5781675" cy="97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AFB697-741A-BA73-DF85-0419578B9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25" y="2487096"/>
            <a:ext cx="8454148" cy="1083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B6AC9D-4EF3-A116-98BF-BD6A8A467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926" y="3486150"/>
            <a:ext cx="8355880" cy="11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07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1EDC9-057D-994E-3AA5-B7C5A7FB4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6933F3-6D2B-1C4D-0402-1C1B29F204D1}"/>
              </a:ext>
            </a:extLst>
          </p:cNvPr>
          <p:cNvSpPr txBox="1"/>
          <p:nvPr/>
        </p:nvSpPr>
        <p:spPr>
          <a:xfrm>
            <a:off x="5199686" y="2161392"/>
            <a:ext cx="24341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latin typeface="Barlow Semi Condensed Medium" panose="00000606000000000000" pitchFamily="2" charset="0"/>
              </a:rPr>
              <a:t>Gantt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2A752-35E3-1EF5-1E9A-778929149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66" y="78373"/>
            <a:ext cx="4151567" cy="1965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922493-2180-8A8D-0EEC-0AE693BAA8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03"/>
          <a:stretch>
            <a:fillRect/>
          </a:stretch>
        </p:blipFill>
        <p:spPr bwMode="auto">
          <a:xfrm>
            <a:off x="704066" y="1960799"/>
            <a:ext cx="4099926" cy="19624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7820F1-8C89-B48E-5C2D-CA6155437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24" y="3874286"/>
            <a:ext cx="4089784" cy="12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07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2" name="Google Shape;2218;p40"/>
          <p:cNvGrpSpPr/>
          <p:nvPr/>
        </p:nvGrpSpPr>
        <p:grpSpPr>
          <a:xfrm>
            <a:off x="3732480" y="527040"/>
            <a:ext cx="1678680" cy="1678680"/>
            <a:chOff x="3732480" y="527040"/>
            <a:chExt cx="1678680" cy="1678680"/>
          </a:xfrm>
        </p:grpSpPr>
        <p:sp>
          <p:nvSpPr>
            <p:cNvPr id="1913" name="Google Shape;2219;p40"/>
            <p:cNvSpPr/>
            <p:nvPr/>
          </p:nvSpPr>
          <p:spPr>
            <a:xfrm>
              <a:off x="3732480" y="527040"/>
              <a:ext cx="1678680" cy="1678680"/>
            </a:xfrm>
            <a:prstGeom prst="ellipse">
              <a:avLst/>
            </a:prstGeom>
            <a:solidFill>
              <a:srgbClr val="77C6FC"/>
            </a:solidFill>
            <a:ln w="9525">
              <a:solidFill>
                <a:srgbClr val="49494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14" name="Google Shape;2220;p40"/>
            <p:cNvSpPr/>
            <p:nvPr/>
          </p:nvSpPr>
          <p:spPr>
            <a:xfrm>
              <a:off x="3956400" y="750960"/>
              <a:ext cx="1230480" cy="123048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49494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1915" name="Google Shape;2221;p40"/>
          <p:cNvGrpSpPr/>
          <p:nvPr/>
        </p:nvGrpSpPr>
        <p:grpSpPr>
          <a:xfrm>
            <a:off x="4276440" y="1071000"/>
            <a:ext cx="591120" cy="590400"/>
            <a:chOff x="4276440" y="1071000"/>
            <a:chExt cx="591120" cy="590400"/>
          </a:xfrm>
        </p:grpSpPr>
        <p:sp>
          <p:nvSpPr>
            <p:cNvPr id="1916" name="Google Shape;2222;p40"/>
            <p:cNvSpPr/>
            <p:nvPr/>
          </p:nvSpPr>
          <p:spPr>
            <a:xfrm>
              <a:off x="4276440" y="1073520"/>
              <a:ext cx="591120" cy="587880"/>
            </a:xfrm>
            <a:custGeom>
              <a:avLst/>
              <a:gdLst>
                <a:gd name="textAreaLeft" fmla="*/ 0 w 591120"/>
                <a:gd name="textAreaRight" fmla="*/ 591480 w 591120"/>
                <a:gd name="textAreaTop" fmla="*/ 0 h 587880"/>
                <a:gd name="textAreaBottom" fmla="*/ 588240 h 587880"/>
              </a:gdLst>
              <a:ahLst/>
              <a:cxnLst/>
              <a:rect l="textAreaLeft" t="textAreaTop" r="textAreaRight" b="textAreaBottom"/>
              <a:pathLst>
                <a:path w="209550" h="208413">
                  <a:moveTo>
                    <a:pt x="149830" y="7449"/>
                  </a:moveTo>
                  <a:lnTo>
                    <a:pt x="163530" y="9379"/>
                  </a:lnTo>
                  <a:lnTo>
                    <a:pt x="162179" y="19412"/>
                  </a:lnTo>
                  <a:cubicBezTo>
                    <a:pt x="161311" y="25105"/>
                    <a:pt x="165267" y="30411"/>
                    <a:pt x="170959" y="31279"/>
                  </a:cubicBezTo>
                  <a:cubicBezTo>
                    <a:pt x="171435" y="31345"/>
                    <a:pt x="171909" y="31377"/>
                    <a:pt x="172378" y="31377"/>
                  </a:cubicBezTo>
                  <a:cubicBezTo>
                    <a:pt x="174663" y="31377"/>
                    <a:pt x="176836" y="30614"/>
                    <a:pt x="178677" y="29253"/>
                  </a:cubicBezTo>
                  <a:lnTo>
                    <a:pt x="186878" y="23175"/>
                  </a:lnTo>
                  <a:lnTo>
                    <a:pt x="195175" y="34270"/>
                  </a:lnTo>
                  <a:lnTo>
                    <a:pt x="187071" y="40348"/>
                  </a:lnTo>
                  <a:cubicBezTo>
                    <a:pt x="182440" y="43821"/>
                    <a:pt x="181475" y="50382"/>
                    <a:pt x="184948" y="54916"/>
                  </a:cubicBezTo>
                  <a:cubicBezTo>
                    <a:pt x="186588" y="57135"/>
                    <a:pt x="189097" y="58679"/>
                    <a:pt x="191798" y="59065"/>
                  </a:cubicBezTo>
                  <a:lnTo>
                    <a:pt x="201832" y="60415"/>
                  </a:lnTo>
                  <a:lnTo>
                    <a:pt x="199902" y="74212"/>
                  </a:lnTo>
                  <a:lnTo>
                    <a:pt x="189869" y="72765"/>
                  </a:lnTo>
                  <a:cubicBezTo>
                    <a:pt x="189391" y="72700"/>
                    <a:pt x="188917" y="72668"/>
                    <a:pt x="188447" y="72668"/>
                  </a:cubicBezTo>
                  <a:cubicBezTo>
                    <a:pt x="183318" y="72668"/>
                    <a:pt x="178797" y="76426"/>
                    <a:pt x="178002" y="81641"/>
                  </a:cubicBezTo>
                  <a:cubicBezTo>
                    <a:pt x="177616" y="84342"/>
                    <a:pt x="178388" y="87140"/>
                    <a:pt x="180028" y="89359"/>
                  </a:cubicBezTo>
                  <a:lnTo>
                    <a:pt x="186106" y="97463"/>
                  </a:lnTo>
                  <a:lnTo>
                    <a:pt x="175011" y="105760"/>
                  </a:lnTo>
                  <a:lnTo>
                    <a:pt x="168933" y="97656"/>
                  </a:lnTo>
                  <a:cubicBezTo>
                    <a:pt x="166888" y="94930"/>
                    <a:pt x="163773" y="93507"/>
                    <a:pt x="160632" y="93507"/>
                  </a:cubicBezTo>
                  <a:cubicBezTo>
                    <a:pt x="158437" y="93507"/>
                    <a:pt x="156230" y="94201"/>
                    <a:pt x="154365" y="95630"/>
                  </a:cubicBezTo>
                  <a:cubicBezTo>
                    <a:pt x="152146" y="97270"/>
                    <a:pt x="150698" y="99682"/>
                    <a:pt x="150216" y="102480"/>
                  </a:cubicBezTo>
                  <a:lnTo>
                    <a:pt x="148865" y="112514"/>
                  </a:lnTo>
                  <a:lnTo>
                    <a:pt x="135069" y="110584"/>
                  </a:lnTo>
                  <a:lnTo>
                    <a:pt x="136516" y="100454"/>
                  </a:lnTo>
                  <a:cubicBezTo>
                    <a:pt x="137385" y="94762"/>
                    <a:pt x="133429" y="89552"/>
                    <a:pt x="127737" y="88683"/>
                  </a:cubicBezTo>
                  <a:cubicBezTo>
                    <a:pt x="127260" y="88618"/>
                    <a:pt x="126787" y="88586"/>
                    <a:pt x="126318" y="88586"/>
                  </a:cubicBezTo>
                  <a:cubicBezTo>
                    <a:pt x="124033" y="88586"/>
                    <a:pt x="121860" y="89349"/>
                    <a:pt x="120019" y="90710"/>
                  </a:cubicBezTo>
                  <a:lnTo>
                    <a:pt x="111818" y="96788"/>
                  </a:lnTo>
                  <a:lnTo>
                    <a:pt x="103521" y="85693"/>
                  </a:lnTo>
                  <a:lnTo>
                    <a:pt x="111625" y="79615"/>
                  </a:lnTo>
                  <a:cubicBezTo>
                    <a:pt x="116256" y="76141"/>
                    <a:pt x="117221" y="69581"/>
                    <a:pt x="113747" y="64950"/>
                  </a:cubicBezTo>
                  <a:cubicBezTo>
                    <a:pt x="112107" y="62731"/>
                    <a:pt x="109599" y="61284"/>
                    <a:pt x="106898" y="60898"/>
                  </a:cubicBezTo>
                  <a:lnTo>
                    <a:pt x="96767" y="59451"/>
                  </a:lnTo>
                  <a:lnTo>
                    <a:pt x="98793" y="45751"/>
                  </a:lnTo>
                  <a:lnTo>
                    <a:pt x="108827" y="47198"/>
                  </a:lnTo>
                  <a:cubicBezTo>
                    <a:pt x="109304" y="47263"/>
                    <a:pt x="109779" y="47294"/>
                    <a:pt x="110248" y="47294"/>
                  </a:cubicBezTo>
                  <a:cubicBezTo>
                    <a:pt x="115377" y="47294"/>
                    <a:pt x="119890" y="43537"/>
                    <a:pt x="120597" y="38322"/>
                  </a:cubicBezTo>
                  <a:cubicBezTo>
                    <a:pt x="120983" y="35621"/>
                    <a:pt x="120308" y="32823"/>
                    <a:pt x="118668" y="30604"/>
                  </a:cubicBezTo>
                  <a:lnTo>
                    <a:pt x="112493" y="22500"/>
                  </a:lnTo>
                  <a:lnTo>
                    <a:pt x="123588" y="14106"/>
                  </a:lnTo>
                  <a:lnTo>
                    <a:pt x="129763" y="22307"/>
                  </a:lnTo>
                  <a:cubicBezTo>
                    <a:pt x="131820" y="24993"/>
                    <a:pt x="134928" y="26427"/>
                    <a:pt x="138082" y="26427"/>
                  </a:cubicBezTo>
                  <a:cubicBezTo>
                    <a:pt x="140252" y="26427"/>
                    <a:pt x="142444" y="25748"/>
                    <a:pt x="144331" y="24333"/>
                  </a:cubicBezTo>
                  <a:cubicBezTo>
                    <a:pt x="146550" y="22693"/>
                    <a:pt x="147997" y="20184"/>
                    <a:pt x="148383" y="17483"/>
                  </a:cubicBezTo>
                  <a:lnTo>
                    <a:pt x="149830" y="7449"/>
                  </a:lnTo>
                  <a:close/>
                  <a:moveTo>
                    <a:pt x="45248" y="107690"/>
                  </a:moveTo>
                  <a:cubicBezTo>
                    <a:pt x="48432" y="114540"/>
                    <a:pt x="52870" y="120811"/>
                    <a:pt x="58176" y="126213"/>
                  </a:cubicBezTo>
                  <a:cubicBezTo>
                    <a:pt x="56131" y="131893"/>
                    <a:pt x="50817" y="135433"/>
                    <a:pt x="45127" y="135433"/>
                  </a:cubicBezTo>
                  <a:cubicBezTo>
                    <a:pt x="43568" y="135433"/>
                    <a:pt x="41980" y="135167"/>
                    <a:pt x="40424" y="134607"/>
                  </a:cubicBezTo>
                  <a:cubicBezTo>
                    <a:pt x="33188" y="132002"/>
                    <a:pt x="29426" y="124091"/>
                    <a:pt x="32031" y="116855"/>
                  </a:cubicBezTo>
                  <a:cubicBezTo>
                    <a:pt x="34057" y="111356"/>
                    <a:pt x="39267" y="107690"/>
                    <a:pt x="45152" y="107690"/>
                  </a:cubicBezTo>
                  <a:close/>
                  <a:moveTo>
                    <a:pt x="39845" y="89166"/>
                  </a:moveTo>
                  <a:cubicBezTo>
                    <a:pt x="40328" y="93121"/>
                    <a:pt x="41293" y="97077"/>
                    <a:pt x="42547" y="100936"/>
                  </a:cubicBezTo>
                  <a:cubicBezTo>
                    <a:pt x="31162" y="102287"/>
                    <a:pt x="22962" y="112610"/>
                    <a:pt x="24312" y="124091"/>
                  </a:cubicBezTo>
                  <a:cubicBezTo>
                    <a:pt x="25565" y="134650"/>
                    <a:pt x="34620" y="142471"/>
                    <a:pt x="45011" y="142471"/>
                  </a:cubicBezTo>
                  <a:cubicBezTo>
                    <a:pt x="45822" y="142471"/>
                    <a:pt x="46642" y="142423"/>
                    <a:pt x="47467" y="142325"/>
                  </a:cubicBezTo>
                  <a:cubicBezTo>
                    <a:pt x="54414" y="141457"/>
                    <a:pt x="60395" y="137308"/>
                    <a:pt x="63579" y="131134"/>
                  </a:cubicBezTo>
                  <a:cubicBezTo>
                    <a:pt x="65412" y="132677"/>
                    <a:pt x="67438" y="134125"/>
                    <a:pt x="69464" y="135475"/>
                  </a:cubicBezTo>
                  <a:cubicBezTo>
                    <a:pt x="72744" y="137501"/>
                    <a:pt x="75253" y="140685"/>
                    <a:pt x="76507" y="144351"/>
                  </a:cubicBezTo>
                  <a:lnTo>
                    <a:pt x="69078" y="151780"/>
                  </a:lnTo>
                  <a:lnTo>
                    <a:pt x="61842" y="146763"/>
                  </a:lnTo>
                  <a:cubicBezTo>
                    <a:pt x="60637" y="145960"/>
                    <a:pt x="59266" y="145571"/>
                    <a:pt x="57911" y="145571"/>
                  </a:cubicBezTo>
                  <a:cubicBezTo>
                    <a:pt x="55689" y="145571"/>
                    <a:pt x="53513" y="146618"/>
                    <a:pt x="52195" y="148596"/>
                  </a:cubicBezTo>
                  <a:cubicBezTo>
                    <a:pt x="51616" y="149368"/>
                    <a:pt x="51326" y="150236"/>
                    <a:pt x="51133" y="151105"/>
                  </a:cubicBezTo>
                  <a:lnTo>
                    <a:pt x="49300" y="159788"/>
                  </a:lnTo>
                  <a:lnTo>
                    <a:pt x="41003" y="159788"/>
                  </a:lnTo>
                  <a:lnTo>
                    <a:pt x="39170" y="151105"/>
                  </a:lnTo>
                  <a:cubicBezTo>
                    <a:pt x="38495" y="147815"/>
                    <a:pt x="35608" y="145558"/>
                    <a:pt x="32379" y="145558"/>
                  </a:cubicBezTo>
                  <a:cubicBezTo>
                    <a:pt x="31914" y="145558"/>
                    <a:pt x="31443" y="145605"/>
                    <a:pt x="30969" y="145702"/>
                  </a:cubicBezTo>
                  <a:cubicBezTo>
                    <a:pt x="30101" y="145895"/>
                    <a:pt x="29233" y="146281"/>
                    <a:pt x="28461" y="146860"/>
                  </a:cubicBezTo>
                  <a:lnTo>
                    <a:pt x="21225" y="151780"/>
                  </a:lnTo>
                  <a:lnTo>
                    <a:pt x="14954" y="145509"/>
                  </a:lnTo>
                  <a:lnTo>
                    <a:pt x="19874" y="138273"/>
                  </a:lnTo>
                  <a:cubicBezTo>
                    <a:pt x="22093" y="135089"/>
                    <a:pt x="21322" y="130748"/>
                    <a:pt x="18138" y="128625"/>
                  </a:cubicBezTo>
                  <a:cubicBezTo>
                    <a:pt x="17366" y="128046"/>
                    <a:pt x="16498" y="127661"/>
                    <a:pt x="15629" y="127468"/>
                  </a:cubicBezTo>
                  <a:lnTo>
                    <a:pt x="6946" y="125731"/>
                  </a:lnTo>
                  <a:lnTo>
                    <a:pt x="6946" y="117434"/>
                  </a:lnTo>
                  <a:lnTo>
                    <a:pt x="15629" y="115601"/>
                  </a:lnTo>
                  <a:cubicBezTo>
                    <a:pt x="19392" y="114829"/>
                    <a:pt x="21708" y="111163"/>
                    <a:pt x="20936" y="107400"/>
                  </a:cubicBezTo>
                  <a:cubicBezTo>
                    <a:pt x="20743" y="106532"/>
                    <a:pt x="20453" y="105664"/>
                    <a:pt x="19874" y="104892"/>
                  </a:cubicBezTo>
                  <a:lnTo>
                    <a:pt x="14954" y="97656"/>
                  </a:lnTo>
                  <a:lnTo>
                    <a:pt x="21225" y="91385"/>
                  </a:lnTo>
                  <a:lnTo>
                    <a:pt x="28461" y="96305"/>
                  </a:lnTo>
                  <a:cubicBezTo>
                    <a:pt x="29670" y="97148"/>
                    <a:pt x="31045" y="97545"/>
                    <a:pt x="32403" y="97545"/>
                  </a:cubicBezTo>
                  <a:cubicBezTo>
                    <a:pt x="34621" y="97545"/>
                    <a:pt x="36792" y="96484"/>
                    <a:pt x="38109" y="94569"/>
                  </a:cubicBezTo>
                  <a:cubicBezTo>
                    <a:pt x="38688" y="93797"/>
                    <a:pt x="38977" y="92929"/>
                    <a:pt x="39170" y="92060"/>
                  </a:cubicBezTo>
                  <a:lnTo>
                    <a:pt x="39845" y="89166"/>
                  </a:lnTo>
                  <a:close/>
                  <a:moveTo>
                    <a:pt x="118957" y="177154"/>
                  </a:moveTo>
                  <a:lnTo>
                    <a:pt x="118957" y="184100"/>
                  </a:lnTo>
                  <a:lnTo>
                    <a:pt x="91172" y="184100"/>
                  </a:lnTo>
                  <a:lnTo>
                    <a:pt x="91172" y="177154"/>
                  </a:lnTo>
                  <a:close/>
                  <a:moveTo>
                    <a:pt x="118957" y="191047"/>
                  </a:moveTo>
                  <a:lnTo>
                    <a:pt x="118957" y="194520"/>
                  </a:lnTo>
                  <a:cubicBezTo>
                    <a:pt x="118957" y="198282"/>
                    <a:pt x="115870" y="201466"/>
                    <a:pt x="112011" y="201466"/>
                  </a:cubicBezTo>
                  <a:lnTo>
                    <a:pt x="98118" y="201466"/>
                  </a:lnTo>
                  <a:cubicBezTo>
                    <a:pt x="94355" y="201466"/>
                    <a:pt x="91172" y="198282"/>
                    <a:pt x="91172" y="194520"/>
                  </a:cubicBezTo>
                  <a:lnTo>
                    <a:pt x="91172" y="191047"/>
                  </a:lnTo>
                  <a:close/>
                  <a:moveTo>
                    <a:pt x="146950" y="1"/>
                  </a:moveTo>
                  <a:cubicBezTo>
                    <a:pt x="145260" y="1"/>
                    <a:pt x="143732" y="1213"/>
                    <a:pt x="143463" y="3011"/>
                  </a:cubicBezTo>
                  <a:lnTo>
                    <a:pt x="141533" y="16518"/>
                  </a:lnTo>
                  <a:cubicBezTo>
                    <a:pt x="141272" y="18262"/>
                    <a:pt x="139828" y="19454"/>
                    <a:pt x="138129" y="19454"/>
                  </a:cubicBezTo>
                  <a:cubicBezTo>
                    <a:pt x="137948" y="19454"/>
                    <a:pt x="137763" y="19440"/>
                    <a:pt x="137577" y="19412"/>
                  </a:cubicBezTo>
                  <a:cubicBezTo>
                    <a:pt x="136709" y="19316"/>
                    <a:pt x="135841" y="18833"/>
                    <a:pt x="135262" y="18062"/>
                  </a:cubicBezTo>
                  <a:lnTo>
                    <a:pt x="127061" y="7160"/>
                  </a:lnTo>
                  <a:cubicBezTo>
                    <a:pt x="126437" y="6251"/>
                    <a:pt x="125411" y="5777"/>
                    <a:pt x="124357" y="5777"/>
                  </a:cubicBezTo>
                  <a:cubicBezTo>
                    <a:pt x="123621" y="5777"/>
                    <a:pt x="122872" y="6008"/>
                    <a:pt x="122238" y="6484"/>
                  </a:cubicBezTo>
                  <a:lnTo>
                    <a:pt x="111818" y="14299"/>
                  </a:lnTo>
                  <a:cubicBezTo>
                    <a:pt x="109454" y="14058"/>
                    <a:pt x="107090" y="13937"/>
                    <a:pt x="104727" y="13937"/>
                  </a:cubicBezTo>
                  <a:cubicBezTo>
                    <a:pt x="102363" y="13937"/>
                    <a:pt x="99999" y="14058"/>
                    <a:pt x="97636" y="14299"/>
                  </a:cubicBezTo>
                  <a:cubicBezTo>
                    <a:pt x="66666" y="17869"/>
                    <a:pt x="42450" y="42471"/>
                    <a:pt x="39459" y="73440"/>
                  </a:cubicBezTo>
                  <a:cubicBezTo>
                    <a:pt x="39363" y="74501"/>
                    <a:pt x="39267" y="75466"/>
                    <a:pt x="39267" y="76431"/>
                  </a:cubicBezTo>
                  <a:lnTo>
                    <a:pt x="38205" y="76431"/>
                  </a:lnTo>
                  <a:cubicBezTo>
                    <a:pt x="36565" y="76431"/>
                    <a:pt x="35118" y="77589"/>
                    <a:pt x="34829" y="79229"/>
                  </a:cubicBezTo>
                  <a:lnTo>
                    <a:pt x="32417" y="90613"/>
                  </a:lnTo>
                  <a:lnTo>
                    <a:pt x="22769" y="83956"/>
                  </a:lnTo>
                  <a:cubicBezTo>
                    <a:pt x="22185" y="83539"/>
                    <a:pt x="21511" y="83338"/>
                    <a:pt x="20833" y="83338"/>
                  </a:cubicBezTo>
                  <a:cubicBezTo>
                    <a:pt x="19942" y="83338"/>
                    <a:pt x="19043" y="83685"/>
                    <a:pt x="18331" y="84342"/>
                  </a:cubicBezTo>
                  <a:lnTo>
                    <a:pt x="7911" y="94762"/>
                  </a:lnTo>
                  <a:cubicBezTo>
                    <a:pt x="6753" y="96016"/>
                    <a:pt x="6560" y="97849"/>
                    <a:pt x="7525" y="99200"/>
                  </a:cubicBezTo>
                  <a:lnTo>
                    <a:pt x="14182" y="108847"/>
                  </a:lnTo>
                  <a:lnTo>
                    <a:pt x="2701" y="111259"/>
                  </a:lnTo>
                  <a:cubicBezTo>
                    <a:pt x="1158" y="111549"/>
                    <a:pt x="0" y="112996"/>
                    <a:pt x="0" y="114636"/>
                  </a:cubicBezTo>
                  <a:lnTo>
                    <a:pt x="0" y="128529"/>
                  </a:lnTo>
                  <a:cubicBezTo>
                    <a:pt x="0" y="130169"/>
                    <a:pt x="1158" y="131616"/>
                    <a:pt x="2798" y="131906"/>
                  </a:cubicBezTo>
                  <a:lnTo>
                    <a:pt x="14182" y="134318"/>
                  </a:lnTo>
                  <a:lnTo>
                    <a:pt x="7622" y="143869"/>
                  </a:lnTo>
                  <a:cubicBezTo>
                    <a:pt x="6657" y="145316"/>
                    <a:pt x="6753" y="147149"/>
                    <a:pt x="8008" y="148307"/>
                  </a:cubicBezTo>
                  <a:lnTo>
                    <a:pt x="18427" y="158726"/>
                  </a:lnTo>
                  <a:cubicBezTo>
                    <a:pt x="19085" y="159384"/>
                    <a:pt x="19960" y="159730"/>
                    <a:pt x="20858" y="159730"/>
                  </a:cubicBezTo>
                  <a:cubicBezTo>
                    <a:pt x="21542" y="159730"/>
                    <a:pt x="22240" y="159529"/>
                    <a:pt x="22865" y="159112"/>
                  </a:cubicBezTo>
                  <a:lnTo>
                    <a:pt x="32417" y="152552"/>
                  </a:lnTo>
                  <a:lnTo>
                    <a:pt x="34829" y="163936"/>
                  </a:lnTo>
                  <a:cubicBezTo>
                    <a:pt x="35118" y="165576"/>
                    <a:pt x="36565" y="166734"/>
                    <a:pt x="38205" y="166734"/>
                  </a:cubicBezTo>
                  <a:lnTo>
                    <a:pt x="52098" y="166734"/>
                  </a:lnTo>
                  <a:cubicBezTo>
                    <a:pt x="53738" y="166734"/>
                    <a:pt x="55185" y="165576"/>
                    <a:pt x="55475" y="163936"/>
                  </a:cubicBezTo>
                  <a:lnTo>
                    <a:pt x="57887" y="152552"/>
                  </a:lnTo>
                  <a:lnTo>
                    <a:pt x="67535" y="159112"/>
                  </a:lnTo>
                  <a:cubicBezTo>
                    <a:pt x="68118" y="159529"/>
                    <a:pt x="68792" y="159730"/>
                    <a:pt x="69463" y="159730"/>
                  </a:cubicBezTo>
                  <a:cubicBezTo>
                    <a:pt x="70344" y="159730"/>
                    <a:pt x="71219" y="159384"/>
                    <a:pt x="71876" y="158726"/>
                  </a:cubicBezTo>
                  <a:lnTo>
                    <a:pt x="77279" y="153324"/>
                  </a:lnTo>
                  <a:lnTo>
                    <a:pt x="77279" y="163261"/>
                  </a:lnTo>
                  <a:cubicBezTo>
                    <a:pt x="77375" y="168181"/>
                    <a:pt x="79980" y="172716"/>
                    <a:pt x="84225" y="175224"/>
                  </a:cubicBezTo>
                  <a:lnTo>
                    <a:pt x="84225" y="194520"/>
                  </a:lnTo>
                  <a:cubicBezTo>
                    <a:pt x="84225" y="202142"/>
                    <a:pt x="90496" y="208413"/>
                    <a:pt x="98118" y="208413"/>
                  </a:cubicBezTo>
                  <a:lnTo>
                    <a:pt x="112011" y="208413"/>
                  </a:lnTo>
                  <a:cubicBezTo>
                    <a:pt x="119729" y="208413"/>
                    <a:pt x="125904" y="202142"/>
                    <a:pt x="125904" y="194520"/>
                  </a:cubicBezTo>
                  <a:lnTo>
                    <a:pt x="125904" y="175224"/>
                  </a:lnTo>
                  <a:cubicBezTo>
                    <a:pt x="130245" y="172716"/>
                    <a:pt x="132850" y="168181"/>
                    <a:pt x="132850" y="163261"/>
                  </a:cubicBezTo>
                  <a:lnTo>
                    <a:pt x="132850" y="149465"/>
                  </a:lnTo>
                  <a:cubicBezTo>
                    <a:pt x="132947" y="143676"/>
                    <a:pt x="136034" y="138370"/>
                    <a:pt x="140954" y="135282"/>
                  </a:cubicBezTo>
                  <a:cubicBezTo>
                    <a:pt x="143752" y="133449"/>
                    <a:pt x="146550" y="131327"/>
                    <a:pt x="149058" y="129108"/>
                  </a:cubicBezTo>
                  <a:lnTo>
                    <a:pt x="144427" y="123898"/>
                  </a:lnTo>
                  <a:cubicBezTo>
                    <a:pt x="142208" y="125924"/>
                    <a:pt x="139700" y="127854"/>
                    <a:pt x="137095" y="129494"/>
                  </a:cubicBezTo>
                  <a:cubicBezTo>
                    <a:pt x="130245" y="133835"/>
                    <a:pt x="126000" y="141360"/>
                    <a:pt x="125904" y="149465"/>
                  </a:cubicBezTo>
                  <a:lnTo>
                    <a:pt x="125904" y="163261"/>
                  </a:lnTo>
                  <a:cubicBezTo>
                    <a:pt x="125904" y="167024"/>
                    <a:pt x="122816" y="170207"/>
                    <a:pt x="118957" y="170207"/>
                  </a:cubicBezTo>
                  <a:lnTo>
                    <a:pt x="91172" y="170207"/>
                  </a:lnTo>
                  <a:cubicBezTo>
                    <a:pt x="87409" y="170207"/>
                    <a:pt x="84225" y="167024"/>
                    <a:pt x="84225" y="163261"/>
                  </a:cubicBezTo>
                  <a:lnTo>
                    <a:pt x="84225" y="149175"/>
                  </a:lnTo>
                  <a:cubicBezTo>
                    <a:pt x="84225" y="141167"/>
                    <a:pt x="79980" y="133835"/>
                    <a:pt x="73227" y="129590"/>
                  </a:cubicBezTo>
                  <a:cubicBezTo>
                    <a:pt x="45731" y="112321"/>
                    <a:pt x="37433" y="75948"/>
                    <a:pt x="54703" y="48452"/>
                  </a:cubicBezTo>
                  <a:cubicBezTo>
                    <a:pt x="65412" y="31376"/>
                    <a:pt x="84225" y="20956"/>
                    <a:pt x="104389" y="20860"/>
                  </a:cubicBezTo>
                  <a:lnTo>
                    <a:pt x="104389" y="20860"/>
                  </a:lnTo>
                  <a:lnTo>
                    <a:pt x="104196" y="21245"/>
                  </a:lnTo>
                  <a:cubicBezTo>
                    <a:pt x="104100" y="22210"/>
                    <a:pt x="104293" y="23079"/>
                    <a:pt x="104871" y="23850"/>
                  </a:cubicBezTo>
                  <a:lnTo>
                    <a:pt x="113072" y="34752"/>
                  </a:lnTo>
                  <a:cubicBezTo>
                    <a:pt x="113940" y="35910"/>
                    <a:pt x="114037" y="37454"/>
                    <a:pt x="113265" y="38611"/>
                  </a:cubicBezTo>
                  <a:cubicBezTo>
                    <a:pt x="112694" y="39672"/>
                    <a:pt x="111572" y="40318"/>
                    <a:pt x="110423" y="40318"/>
                  </a:cubicBezTo>
                  <a:cubicBezTo>
                    <a:pt x="110212" y="40318"/>
                    <a:pt x="110001" y="40296"/>
                    <a:pt x="109792" y="40252"/>
                  </a:cubicBezTo>
                  <a:lnTo>
                    <a:pt x="96285" y="38322"/>
                  </a:lnTo>
                  <a:cubicBezTo>
                    <a:pt x="96154" y="38309"/>
                    <a:pt x="96024" y="38302"/>
                    <a:pt x="95895" y="38302"/>
                  </a:cubicBezTo>
                  <a:cubicBezTo>
                    <a:pt x="94126" y="38302"/>
                    <a:pt x="92599" y="39514"/>
                    <a:pt x="92329" y="41313"/>
                  </a:cubicBezTo>
                  <a:lnTo>
                    <a:pt x="89435" y="61959"/>
                  </a:lnTo>
                  <a:cubicBezTo>
                    <a:pt x="89146" y="63792"/>
                    <a:pt x="90496" y="65625"/>
                    <a:pt x="92329" y="65915"/>
                  </a:cubicBezTo>
                  <a:lnTo>
                    <a:pt x="105836" y="67844"/>
                  </a:lnTo>
                  <a:cubicBezTo>
                    <a:pt x="107766" y="68037"/>
                    <a:pt x="109117" y="69870"/>
                    <a:pt x="108827" y="71703"/>
                  </a:cubicBezTo>
                  <a:cubicBezTo>
                    <a:pt x="108731" y="72668"/>
                    <a:pt x="108248" y="73440"/>
                    <a:pt x="107476" y="74019"/>
                  </a:cubicBezTo>
                  <a:lnTo>
                    <a:pt x="96574" y="82219"/>
                  </a:lnTo>
                  <a:cubicBezTo>
                    <a:pt x="95031" y="83377"/>
                    <a:pt x="94741" y="85500"/>
                    <a:pt x="95899" y="87043"/>
                  </a:cubicBezTo>
                  <a:lnTo>
                    <a:pt x="108345" y="103734"/>
                  </a:lnTo>
                  <a:cubicBezTo>
                    <a:pt x="109026" y="104643"/>
                    <a:pt x="110076" y="105117"/>
                    <a:pt x="111139" y="105117"/>
                  </a:cubicBezTo>
                  <a:cubicBezTo>
                    <a:pt x="111881" y="105117"/>
                    <a:pt x="112630" y="104886"/>
                    <a:pt x="113265" y="104409"/>
                  </a:cubicBezTo>
                  <a:lnTo>
                    <a:pt x="124167" y="96209"/>
                  </a:lnTo>
                  <a:cubicBezTo>
                    <a:pt x="124776" y="95752"/>
                    <a:pt x="125475" y="95536"/>
                    <a:pt x="126169" y="95536"/>
                  </a:cubicBezTo>
                  <a:cubicBezTo>
                    <a:pt x="127235" y="95536"/>
                    <a:pt x="128290" y="96046"/>
                    <a:pt x="128991" y="96981"/>
                  </a:cubicBezTo>
                  <a:cubicBezTo>
                    <a:pt x="129570" y="97656"/>
                    <a:pt x="129763" y="98621"/>
                    <a:pt x="129666" y="99489"/>
                  </a:cubicBezTo>
                  <a:lnTo>
                    <a:pt x="127737" y="112996"/>
                  </a:lnTo>
                  <a:cubicBezTo>
                    <a:pt x="127447" y="114925"/>
                    <a:pt x="128798" y="116662"/>
                    <a:pt x="130631" y="116952"/>
                  </a:cubicBezTo>
                  <a:lnTo>
                    <a:pt x="151277" y="119942"/>
                  </a:lnTo>
                  <a:lnTo>
                    <a:pt x="151760" y="119942"/>
                  </a:lnTo>
                  <a:cubicBezTo>
                    <a:pt x="153496" y="119942"/>
                    <a:pt x="154944" y="118688"/>
                    <a:pt x="155233" y="116952"/>
                  </a:cubicBezTo>
                  <a:lnTo>
                    <a:pt x="157163" y="103445"/>
                  </a:lnTo>
                  <a:cubicBezTo>
                    <a:pt x="157432" y="101646"/>
                    <a:pt x="158959" y="100434"/>
                    <a:pt x="160728" y="100434"/>
                  </a:cubicBezTo>
                  <a:cubicBezTo>
                    <a:pt x="160857" y="100434"/>
                    <a:pt x="160987" y="100441"/>
                    <a:pt x="161118" y="100454"/>
                  </a:cubicBezTo>
                  <a:cubicBezTo>
                    <a:pt x="161986" y="100647"/>
                    <a:pt x="162855" y="101129"/>
                    <a:pt x="163337" y="101804"/>
                  </a:cubicBezTo>
                  <a:lnTo>
                    <a:pt x="171538" y="112803"/>
                  </a:lnTo>
                  <a:cubicBezTo>
                    <a:pt x="172232" y="113671"/>
                    <a:pt x="173309" y="114158"/>
                    <a:pt x="174393" y="114158"/>
                  </a:cubicBezTo>
                  <a:cubicBezTo>
                    <a:pt x="175115" y="114158"/>
                    <a:pt x="175841" y="113941"/>
                    <a:pt x="176458" y="113478"/>
                  </a:cubicBezTo>
                  <a:lnTo>
                    <a:pt x="193052" y="100936"/>
                  </a:lnTo>
                  <a:cubicBezTo>
                    <a:pt x="194596" y="99778"/>
                    <a:pt x="194982" y="97656"/>
                    <a:pt x="193824" y="96112"/>
                  </a:cubicBezTo>
                  <a:lnTo>
                    <a:pt x="185623" y="85210"/>
                  </a:lnTo>
                  <a:cubicBezTo>
                    <a:pt x="184755" y="84053"/>
                    <a:pt x="184659" y="82509"/>
                    <a:pt x="185431" y="81351"/>
                  </a:cubicBezTo>
                  <a:cubicBezTo>
                    <a:pt x="186029" y="80239"/>
                    <a:pt x="187159" y="79582"/>
                    <a:pt x="188417" y="79582"/>
                  </a:cubicBezTo>
                  <a:cubicBezTo>
                    <a:pt x="188577" y="79582"/>
                    <a:pt x="188740" y="79593"/>
                    <a:pt x="188904" y="79615"/>
                  </a:cubicBezTo>
                  <a:lnTo>
                    <a:pt x="202411" y="81544"/>
                  </a:lnTo>
                  <a:cubicBezTo>
                    <a:pt x="202587" y="81572"/>
                    <a:pt x="202764" y="81586"/>
                    <a:pt x="202939" y="81586"/>
                  </a:cubicBezTo>
                  <a:cubicBezTo>
                    <a:pt x="204582" y="81586"/>
                    <a:pt x="206095" y="80393"/>
                    <a:pt x="206270" y="78650"/>
                  </a:cubicBezTo>
                  <a:lnTo>
                    <a:pt x="209261" y="58004"/>
                  </a:lnTo>
                  <a:cubicBezTo>
                    <a:pt x="209550" y="56074"/>
                    <a:pt x="208199" y="54337"/>
                    <a:pt x="206270" y="54048"/>
                  </a:cubicBezTo>
                  <a:lnTo>
                    <a:pt x="192763" y="52118"/>
                  </a:lnTo>
                  <a:cubicBezTo>
                    <a:pt x="190930" y="51829"/>
                    <a:pt x="189579" y="50092"/>
                    <a:pt x="189869" y="48259"/>
                  </a:cubicBezTo>
                  <a:cubicBezTo>
                    <a:pt x="189965" y="47294"/>
                    <a:pt x="190447" y="46523"/>
                    <a:pt x="191219" y="45944"/>
                  </a:cubicBezTo>
                  <a:lnTo>
                    <a:pt x="202121" y="37743"/>
                  </a:lnTo>
                  <a:cubicBezTo>
                    <a:pt x="203665" y="36585"/>
                    <a:pt x="203954" y="34366"/>
                    <a:pt x="202797" y="32919"/>
                  </a:cubicBezTo>
                  <a:lnTo>
                    <a:pt x="190351" y="16229"/>
                  </a:lnTo>
                  <a:cubicBezTo>
                    <a:pt x="189669" y="15320"/>
                    <a:pt x="188620" y="14846"/>
                    <a:pt x="187557" y="14846"/>
                  </a:cubicBezTo>
                  <a:cubicBezTo>
                    <a:pt x="186814" y="14846"/>
                    <a:pt x="186065" y="15077"/>
                    <a:pt x="185431" y="15553"/>
                  </a:cubicBezTo>
                  <a:lnTo>
                    <a:pt x="174529" y="23657"/>
                  </a:lnTo>
                  <a:cubicBezTo>
                    <a:pt x="173892" y="24175"/>
                    <a:pt x="173157" y="24413"/>
                    <a:pt x="172432" y="24413"/>
                  </a:cubicBezTo>
                  <a:cubicBezTo>
                    <a:pt x="171398" y="24413"/>
                    <a:pt x="170385" y="23929"/>
                    <a:pt x="169705" y="23079"/>
                  </a:cubicBezTo>
                  <a:cubicBezTo>
                    <a:pt x="169126" y="22307"/>
                    <a:pt x="168836" y="21342"/>
                    <a:pt x="169029" y="20474"/>
                  </a:cubicBezTo>
                  <a:lnTo>
                    <a:pt x="170959" y="6967"/>
                  </a:lnTo>
                  <a:cubicBezTo>
                    <a:pt x="171152" y="5037"/>
                    <a:pt x="169898" y="3301"/>
                    <a:pt x="167968" y="3011"/>
                  </a:cubicBezTo>
                  <a:lnTo>
                    <a:pt x="147322" y="20"/>
                  </a:lnTo>
                  <a:cubicBezTo>
                    <a:pt x="147197" y="7"/>
                    <a:pt x="147073" y="1"/>
                    <a:pt x="146950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17" name="Google Shape;2223;p40"/>
            <p:cNvSpPr/>
            <p:nvPr/>
          </p:nvSpPr>
          <p:spPr>
            <a:xfrm>
              <a:off x="4616640" y="1189440"/>
              <a:ext cx="156600" cy="156600"/>
            </a:xfrm>
            <a:custGeom>
              <a:avLst/>
              <a:gdLst>
                <a:gd name="textAreaLeft" fmla="*/ 0 w 156600"/>
                <a:gd name="textAreaRight" fmla="*/ 156960 w 156600"/>
                <a:gd name="textAreaTop" fmla="*/ 0 h 156600"/>
                <a:gd name="textAreaBottom" fmla="*/ 156960 h 156600"/>
              </a:gdLst>
              <a:ahLst/>
              <a:cxnLst/>
              <a:rect l="textAreaLeft" t="textAreaTop" r="textAreaRight" b="textAreaBottom"/>
              <a:pathLst>
                <a:path w="55572" h="55572">
                  <a:moveTo>
                    <a:pt x="27786" y="6947"/>
                  </a:moveTo>
                  <a:cubicBezTo>
                    <a:pt x="39267" y="6947"/>
                    <a:pt x="48625" y="16305"/>
                    <a:pt x="48625" y="27786"/>
                  </a:cubicBezTo>
                  <a:cubicBezTo>
                    <a:pt x="48625" y="39363"/>
                    <a:pt x="39267" y="48625"/>
                    <a:pt x="27786" y="48625"/>
                  </a:cubicBezTo>
                  <a:cubicBezTo>
                    <a:pt x="16305" y="48625"/>
                    <a:pt x="6947" y="39363"/>
                    <a:pt x="6947" y="27786"/>
                  </a:cubicBezTo>
                  <a:cubicBezTo>
                    <a:pt x="6947" y="16305"/>
                    <a:pt x="16305" y="6947"/>
                    <a:pt x="27786" y="6947"/>
                  </a:cubicBezTo>
                  <a:close/>
                  <a:moveTo>
                    <a:pt x="27786" y="0"/>
                  </a:moveTo>
                  <a:cubicBezTo>
                    <a:pt x="12446" y="0"/>
                    <a:pt x="0" y="12446"/>
                    <a:pt x="0" y="27786"/>
                  </a:cubicBezTo>
                  <a:cubicBezTo>
                    <a:pt x="0" y="43126"/>
                    <a:pt x="12446" y="55572"/>
                    <a:pt x="27786" y="55572"/>
                  </a:cubicBezTo>
                  <a:cubicBezTo>
                    <a:pt x="43126" y="55572"/>
                    <a:pt x="55571" y="43126"/>
                    <a:pt x="55571" y="27786"/>
                  </a:cubicBezTo>
                  <a:cubicBezTo>
                    <a:pt x="55571" y="12446"/>
                    <a:pt x="43126" y="97"/>
                    <a:pt x="2778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8480" bIns="784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18" name="Google Shape;2224;p40"/>
            <p:cNvSpPr/>
            <p:nvPr/>
          </p:nvSpPr>
          <p:spPr>
            <a:xfrm>
              <a:off x="4563360" y="1504800"/>
              <a:ext cx="19080" cy="29160"/>
            </a:xfrm>
            <a:custGeom>
              <a:avLst/>
              <a:gdLst>
                <a:gd name="textAreaLeft" fmla="*/ 0 w 19080"/>
                <a:gd name="textAreaRight" fmla="*/ 19440 w 19080"/>
                <a:gd name="textAreaTop" fmla="*/ 0 h 29160"/>
                <a:gd name="textAreaBottom" fmla="*/ 29520 h 29160"/>
              </a:gdLst>
              <a:ahLst/>
              <a:cxnLst/>
              <a:rect l="textAreaLeft" t="textAreaTop" r="textAreaRight" b="textAreaBottom"/>
              <a:pathLst>
                <a:path w="6947" h="10420">
                  <a:moveTo>
                    <a:pt x="0" y="0"/>
                  </a:moveTo>
                  <a:lnTo>
                    <a:pt x="0" y="10420"/>
                  </a:lnTo>
                  <a:lnTo>
                    <a:pt x="6947" y="10420"/>
                  </a:lnTo>
                  <a:lnTo>
                    <a:pt x="694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4760" bIns="1476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19" name="Google Shape;2225;p40"/>
            <p:cNvSpPr/>
            <p:nvPr/>
          </p:nvSpPr>
          <p:spPr>
            <a:xfrm>
              <a:off x="4416480" y="1182960"/>
              <a:ext cx="165960" cy="302040"/>
            </a:xfrm>
            <a:custGeom>
              <a:avLst/>
              <a:gdLst>
                <a:gd name="textAreaLeft" fmla="*/ 0 w 165960"/>
                <a:gd name="textAreaRight" fmla="*/ 166320 w 165960"/>
                <a:gd name="textAreaTop" fmla="*/ 0 h 302040"/>
                <a:gd name="textAreaBottom" fmla="*/ 302400 h 302040"/>
              </a:gdLst>
              <a:ahLst/>
              <a:cxnLst/>
              <a:rect l="textAreaLeft" t="textAreaTop" r="textAreaRight" b="textAreaBottom"/>
              <a:pathLst>
                <a:path w="58949" h="107188">
                  <a:moveTo>
                    <a:pt x="29619" y="1"/>
                  </a:moveTo>
                  <a:cubicBezTo>
                    <a:pt x="6851" y="14376"/>
                    <a:pt x="1" y="44381"/>
                    <a:pt x="14376" y="67053"/>
                  </a:cubicBezTo>
                  <a:cubicBezTo>
                    <a:pt x="19875" y="75929"/>
                    <a:pt x="28076" y="82683"/>
                    <a:pt x="37820" y="86445"/>
                  </a:cubicBezTo>
                  <a:cubicBezTo>
                    <a:pt x="46407" y="89725"/>
                    <a:pt x="52002" y="98022"/>
                    <a:pt x="52002" y="107188"/>
                  </a:cubicBezTo>
                  <a:lnTo>
                    <a:pt x="58949" y="107188"/>
                  </a:lnTo>
                  <a:cubicBezTo>
                    <a:pt x="58949" y="95128"/>
                    <a:pt x="51616" y="84323"/>
                    <a:pt x="40328" y="79981"/>
                  </a:cubicBezTo>
                  <a:cubicBezTo>
                    <a:pt x="18910" y="71588"/>
                    <a:pt x="8298" y="47468"/>
                    <a:pt x="16691" y="26050"/>
                  </a:cubicBezTo>
                  <a:cubicBezTo>
                    <a:pt x="19875" y="17753"/>
                    <a:pt x="25760" y="10710"/>
                    <a:pt x="33286" y="5886"/>
                  </a:cubicBezTo>
                  <a:lnTo>
                    <a:pt x="2961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20" name="Google Shape;2226;p40"/>
            <p:cNvSpPr/>
            <p:nvPr/>
          </p:nvSpPr>
          <p:spPr>
            <a:xfrm>
              <a:off x="4759200" y="1436400"/>
              <a:ext cx="68400" cy="19080"/>
            </a:xfrm>
            <a:custGeom>
              <a:avLst/>
              <a:gdLst>
                <a:gd name="textAreaLeft" fmla="*/ 0 w 68400"/>
                <a:gd name="textAreaRight" fmla="*/ 68760 w 68400"/>
                <a:gd name="textAreaTop" fmla="*/ 0 h 19080"/>
                <a:gd name="textAreaBottom" fmla="*/ 19440 h 19080"/>
              </a:gdLst>
              <a:ahLst/>
              <a:cxnLst/>
              <a:rect l="textAreaLeft" t="textAreaTop" r="textAreaRight" b="textAreaBottom"/>
              <a:pathLst>
                <a:path w="24313" h="6948">
                  <a:moveTo>
                    <a:pt x="0" y="1"/>
                  </a:moveTo>
                  <a:lnTo>
                    <a:pt x="0" y="6947"/>
                  </a:lnTo>
                  <a:lnTo>
                    <a:pt x="24313" y="6947"/>
                  </a:lnTo>
                  <a:lnTo>
                    <a:pt x="24313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21" name="Google Shape;2227;p40"/>
            <p:cNvSpPr/>
            <p:nvPr/>
          </p:nvSpPr>
          <p:spPr>
            <a:xfrm>
              <a:off x="4743360" y="1487520"/>
              <a:ext cx="70920" cy="63720"/>
            </a:xfrm>
            <a:custGeom>
              <a:avLst/>
              <a:gdLst>
                <a:gd name="textAreaLeft" fmla="*/ 0 w 70920"/>
                <a:gd name="textAreaRight" fmla="*/ 71280 w 70920"/>
                <a:gd name="textAreaTop" fmla="*/ 0 h 63720"/>
                <a:gd name="textAreaBottom" fmla="*/ 64080 h 63720"/>
              </a:gdLst>
              <a:ahLst/>
              <a:cxnLst/>
              <a:rect l="textAreaLeft" t="textAreaTop" r="textAreaRight" b="textAreaBottom"/>
              <a:pathLst>
                <a:path w="25278" h="22674">
                  <a:moveTo>
                    <a:pt x="4438" y="1"/>
                  </a:moveTo>
                  <a:lnTo>
                    <a:pt x="0" y="5307"/>
                  </a:lnTo>
                  <a:lnTo>
                    <a:pt x="20839" y="22673"/>
                  </a:lnTo>
                  <a:lnTo>
                    <a:pt x="25277" y="17367"/>
                  </a:lnTo>
                  <a:lnTo>
                    <a:pt x="443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2040" bIns="320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22" name="Google Shape;2228;p40"/>
            <p:cNvSpPr/>
            <p:nvPr/>
          </p:nvSpPr>
          <p:spPr>
            <a:xfrm>
              <a:off x="4700520" y="1514880"/>
              <a:ext cx="19080" cy="68400"/>
            </a:xfrm>
            <a:custGeom>
              <a:avLst/>
              <a:gdLst>
                <a:gd name="textAreaLeft" fmla="*/ 0 w 19080"/>
                <a:gd name="textAreaRight" fmla="*/ 19440 w 19080"/>
                <a:gd name="textAreaTop" fmla="*/ 0 h 68400"/>
                <a:gd name="textAreaBottom" fmla="*/ 68760 h 68400"/>
              </a:gdLst>
              <a:ahLst/>
              <a:cxnLst/>
              <a:rect l="textAreaLeft" t="textAreaTop" r="textAreaRight" b="textAreaBottom"/>
              <a:pathLst>
                <a:path w="6947" h="24313">
                  <a:moveTo>
                    <a:pt x="0" y="1"/>
                  </a:moveTo>
                  <a:lnTo>
                    <a:pt x="0" y="24313"/>
                  </a:lnTo>
                  <a:lnTo>
                    <a:pt x="6947" y="24313"/>
                  </a:lnTo>
                  <a:lnTo>
                    <a:pt x="694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4200" bIns="342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23" name="Google Shape;2229;p40"/>
            <p:cNvSpPr/>
            <p:nvPr/>
          </p:nvSpPr>
          <p:spPr>
            <a:xfrm>
              <a:off x="4286520" y="1221120"/>
              <a:ext cx="82800" cy="38160"/>
            </a:xfrm>
            <a:custGeom>
              <a:avLst/>
              <a:gdLst>
                <a:gd name="textAreaLeft" fmla="*/ 0 w 82800"/>
                <a:gd name="textAreaRight" fmla="*/ 83160 w 82800"/>
                <a:gd name="textAreaTop" fmla="*/ 0 h 38160"/>
                <a:gd name="textAreaBottom" fmla="*/ 38520 h 38160"/>
              </a:gdLst>
              <a:ahLst/>
              <a:cxnLst/>
              <a:rect l="textAreaLeft" t="textAreaTop" r="textAreaRight" b="textAreaBottom"/>
              <a:pathLst>
                <a:path w="29427" h="13701">
                  <a:moveTo>
                    <a:pt x="27786" y="1"/>
                  </a:moveTo>
                  <a:lnTo>
                    <a:pt x="1" y="6947"/>
                  </a:lnTo>
                  <a:lnTo>
                    <a:pt x="1641" y="13701"/>
                  </a:lnTo>
                  <a:lnTo>
                    <a:pt x="29426" y="6754"/>
                  </a:lnTo>
                  <a:lnTo>
                    <a:pt x="27786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9080" bIns="190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24" name="Google Shape;2230;p40"/>
            <p:cNvSpPr/>
            <p:nvPr/>
          </p:nvSpPr>
          <p:spPr>
            <a:xfrm>
              <a:off x="4303080" y="1124640"/>
              <a:ext cx="79560" cy="64440"/>
            </a:xfrm>
            <a:custGeom>
              <a:avLst/>
              <a:gdLst>
                <a:gd name="textAreaLeft" fmla="*/ 0 w 79560"/>
                <a:gd name="textAreaRight" fmla="*/ 79920 w 79560"/>
                <a:gd name="textAreaTop" fmla="*/ 0 h 64440"/>
                <a:gd name="textAreaBottom" fmla="*/ 64800 h 64440"/>
              </a:gdLst>
              <a:ahLst/>
              <a:cxnLst/>
              <a:rect l="textAreaLeft" t="textAreaTop" r="textAreaRight" b="textAreaBottom"/>
              <a:pathLst>
                <a:path w="28269" h="22963">
                  <a:moveTo>
                    <a:pt x="3956" y="1"/>
                  </a:moveTo>
                  <a:lnTo>
                    <a:pt x="0" y="5596"/>
                  </a:lnTo>
                  <a:lnTo>
                    <a:pt x="24313" y="22962"/>
                  </a:lnTo>
                  <a:lnTo>
                    <a:pt x="28268" y="17367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2400" bIns="324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25" name="Google Shape;2231;p40"/>
            <p:cNvSpPr/>
            <p:nvPr/>
          </p:nvSpPr>
          <p:spPr>
            <a:xfrm>
              <a:off x="4386960" y="1071000"/>
              <a:ext cx="38520" cy="82800"/>
            </a:xfrm>
            <a:custGeom>
              <a:avLst/>
              <a:gdLst>
                <a:gd name="textAreaLeft" fmla="*/ 0 w 38520"/>
                <a:gd name="textAreaRight" fmla="*/ 38880 w 38520"/>
                <a:gd name="textAreaTop" fmla="*/ 0 h 82800"/>
                <a:gd name="textAreaBottom" fmla="*/ 83160 h 82800"/>
              </a:gdLst>
              <a:ahLst/>
              <a:cxnLst/>
              <a:rect l="textAreaLeft" t="textAreaTop" r="textAreaRight" b="textAreaBottom"/>
              <a:pathLst>
                <a:path w="13797" h="29523">
                  <a:moveTo>
                    <a:pt x="6754" y="0"/>
                  </a:moveTo>
                  <a:lnTo>
                    <a:pt x="1" y="1737"/>
                  </a:lnTo>
                  <a:lnTo>
                    <a:pt x="7140" y="29522"/>
                  </a:lnTo>
                  <a:lnTo>
                    <a:pt x="13797" y="27786"/>
                  </a:lnTo>
                  <a:lnTo>
                    <a:pt x="6754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1400" bIns="414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926" name="PlaceHolder 1"/>
          <p:cNvSpPr>
            <a:spLocks noGrp="1"/>
          </p:cNvSpPr>
          <p:nvPr>
            <p:ph type="title"/>
          </p:nvPr>
        </p:nvSpPr>
        <p:spPr>
          <a:xfrm>
            <a:off x="1787040" y="3034049"/>
            <a:ext cx="55526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800" b="0" strike="noStrike" spc="-1" dirty="0">
                <a:solidFill>
                  <a:schemeClr val="dk2"/>
                </a:solidFill>
                <a:latin typeface="Barlow Semi Condensed Medium" panose="00000606000000000000" pitchFamily="2" charset="0"/>
                <a:ea typeface="Fjalla One"/>
              </a:rPr>
              <a:t>Network Design – Logical View</a:t>
            </a:r>
            <a:endParaRPr lang="fr-FR" sz="2800" b="0" strike="noStrike" spc="-1" dirty="0">
              <a:solidFill>
                <a:schemeClr val="dk1"/>
              </a:solidFill>
              <a:latin typeface="Barlow Semi Condensed Medium" panose="00000606000000000000" pitchFamily="2" charset="0"/>
            </a:endParaRPr>
          </a:p>
        </p:txBody>
      </p:sp>
      <p:sp>
        <p:nvSpPr>
          <p:cNvPr id="1927" name="PlaceHolder 2"/>
          <p:cNvSpPr>
            <a:spLocks noGrp="1"/>
          </p:cNvSpPr>
          <p:nvPr>
            <p:ph type="subTitle"/>
          </p:nvPr>
        </p:nvSpPr>
        <p:spPr>
          <a:xfrm>
            <a:off x="1795320" y="3676644"/>
            <a:ext cx="5552640" cy="1133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4433" lnSpcReduction="2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600" b="0" strike="noStrike" spc="-1" dirty="0">
                <a:solidFill>
                  <a:schemeClr val="dk2"/>
                </a:solidFill>
                <a:latin typeface="Barlow Semi Condensed"/>
                <a:ea typeface="Barlow Semi Condensed"/>
              </a:rPr>
              <a:t>VLANs for Accounts (10), IT (20), Servers (30), HR (40), Engineers (50), Machines (60), Staff (70), Guests (80)</a:t>
            </a: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endParaRPr lang="en-GB" sz="1600" b="0" strike="noStrike" spc="-1" dirty="0">
              <a:solidFill>
                <a:schemeClr val="dk2"/>
              </a:solidFill>
              <a:latin typeface="Barlow Semi Condensed"/>
              <a:ea typeface="Barlow Semi Condensed"/>
            </a:endParaRP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600" b="0" strike="noStrike" spc="-1" dirty="0">
                <a:solidFill>
                  <a:schemeClr val="dk2"/>
                </a:solidFill>
                <a:latin typeface="Barlow Semi Condensed"/>
                <a:ea typeface="Barlow Semi Condensed"/>
              </a:rPr>
              <a:t>HSRP for each VLAN interface (active/standby)</a:t>
            </a: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endParaRPr lang="en-GB" sz="1600" b="0" strike="noStrike" spc="-1" dirty="0">
              <a:solidFill>
                <a:schemeClr val="dk2"/>
              </a:solidFill>
              <a:latin typeface="Barlow Semi Condensed"/>
              <a:ea typeface="Barlow Semi Condensed"/>
            </a:endParaRP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600" b="0" strike="noStrike" spc="-1" dirty="0">
                <a:solidFill>
                  <a:schemeClr val="dk2"/>
                </a:solidFill>
                <a:latin typeface="Barlow Semi Condensed"/>
                <a:ea typeface="Barlow Semi Condensed"/>
              </a:rPr>
              <a:t>ACL “BLOCK-GUEST” applied to guest VLAN</a:t>
            </a:r>
            <a:endParaRPr lang="en-US" sz="1600" b="0" strike="noStrike" spc="-1" dirty="0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D262EC-6F2F-C0D7-1E6F-FEF80B644B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" t="-837" r="1978" b="837"/>
          <a:stretch/>
        </p:blipFill>
        <p:spPr bwMode="auto">
          <a:xfrm>
            <a:off x="2313709" y="191194"/>
            <a:ext cx="5357647" cy="29404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34AE3-5A13-B3E5-77D8-776680074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PlaceHolder 1">
            <a:extLst>
              <a:ext uri="{FF2B5EF4-FFF2-40B4-BE49-F238E27FC236}">
                <a16:creationId xmlns:a16="http://schemas.microsoft.com/office/drawing/2014/main" id="{178C1DF0-F52E-745F-C8FC-5FE44FD1D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876" y="3093065"/>
            <a:ext cx="55526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800" b="0" strike="noStrike" spc="-1" dirty="0">
                <a:solidFill>
                  <a:schemeClr val="dk2"/>
                </a:solidFill>
                <a:latin typeface="Barlow Semi Condensed Medium" panose="00000606000000000000" pitchFamily="2" charset="0"/>
                <a:ea typeface="Fjalla One"/>
              </a:rPr>
              <a:t>Network Design – Physical View</a:t>
            </a:r>
            <a:endParaRPr lang="fr-FR" sz="2800" b="0" strike="noStrike" spc="-1" dirty="0">
              <a:solidFill>
                <a:schemeClr val="dk1"/>
              </a:solidFill>
              <a:latin typeface="Barlow Semi Condensed Medium" panose="00000606000000000000" pitchFamily="2" charset="0"/>
            </a:endParaRPr>
          </a:p>
        </p:txBody>
      </p:sp>
      <p:sp>
        <p:nvSpPr>
          <p:cNvPr id="1927" name="PlaceHolder 2">
            <a:extLst>
              <a:ext uri="{FF2B5EF4-FFF2-40B4-BE49-F238E27FC236}">
                <a16:creationId xmlns:a16="http://schemas.microsoft.com/office/drawing/2014/main" id="{C70AC754-8343-D006-BD76-540B129E4693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787040" y="3664385"/>
            <a:ext cx="5552640" cy="1133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89433" lnSpcReduction="2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600" b="0" strike="noStrike" spc="-1" dirty="0">
                <a:solidFill>
                  <a:schemeClr val="dk2"/>
                </a:solidFill>
                <a:latin typeface="Barlow Semi Condensed"/>
                <a:ea typeface="Barlow Semi Condensed"/>
              </a:rPr>
              <a:t>Core router connected to distribution switches via fiber</a:t>
            </a: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endParaRPr lang="en-GB" sz="1600" b="0" strike="noStrike" spc="-1" dirty="0">
              <a:solidFill>
                <a:schemeClr val="dk2"/>
              </a:solidFill>
              <a:latin typeface="Barlow Semi Condensed"/>
              <a:ea typeface="Barlow Semi Condensed"/>
            </a:endParaRP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600" b="0" strike="noStrike" spc="-1" dirty="0">
                <a:solidFill>
                  <a:schemeClr val="dk2"/>
                </a:solidFill>
                <a:latin typeface="Barlow Semi Condensed"/>
                <a:ea typeface="Barlow Semi Condensed"/>
              </a:rPr>
              <a:t>Distribution switches uplink to access switches in labs</a:t>
            </a: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endParaRPr lang="en-GB" sz="1600" b="0" strike="noStrike" spc="-1" dirty="0">
              <a:solidFill>
                <a:schemeClr val="dk2"/>
              </a:solidFill>
              <a:latin typeface="Barlow Semi Condensed"/>
              <a:ea typeface="Barlow Semi Condensed"/>
            </a:endParaRP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600" b="0" strike="noStrike" spc="-1" dirty="0">
                <a:solidFill>
                  <a:schemeClr val="dk2"/>
                </a:solidFill>
                <a:latin typeface="Barlow Semi Condensed"/>
                <a:ea typeface="Barlow Semi Condensed"/>
              </a:rPr>
              <a:t>Access switches to PCs, printers and APs</a:t>
            </a:r>
            <a:endParaRPr lang="en-US" sz="1600" b="0" strike="noStrike" spc="-1" dirty="0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0CEACD49-EC70-A6B0-83BC-0BF4642400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8078"/>
          <a:stretch/>
        </p:blipFill>
        <p:spPr bwMode="auto">
          <a:xfrm>
            <a:off x="1637963" y="345835"/>
            <a:ext cx="6424614" cy="28553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2114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p39"/>
          <p:cNvSpPr txBox="1">
            <a:spLocks noGrp="1"/>
          </p:cNvSpPr>
          <p:nvPr>
            <p:ph type="title"/>
          </p:nvPr>
        </p:nvSpPr>
        <p:spPr>
          <a:xfrm>
            <a:off x="457199" y="349154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0" dirty="0">
                <a:latin typeface="Barlow Semi Condensed Medium" panose="00000606000000000000" pitchFamily="2" charset="0"/>
              </a:rPr>
              <a:t>Deployment</a:t>
            </a:r>
            <a:endParaRPr sz="4000" b="0" dirty="0">
              <a:latin typeface="Barlow Semi Condensed Medium" panose="00000606000000000000" pitchFamily="2" charset="0"/>
            </a:endParaRPr>
          </a:p>
        </p:txBody>
      </p:sp>
      <p:sp>
        <p:nvSpPr>
          <p:cNvPr id="3535" name="Google Shape;3535;p39"/>
          <p:cNvSpPr/>
          <p:nvPr/>
        </p:nvSpPr>
        <p:spPr>
          <a:xfrm>
            <a:off x="4560641" y="3159509"/>
            <a:ext cx="28024" cy="369291"/>
          </a:xfrm>
          <a:custGeom>
            <a:avLst/>
            <a:gdLst/>
            <a:ahLst/>
            <a:cxnLst/>
            <a:rect l="l" t="t" r="r" b="b"/>
            <a:pathLst>
              <a:path w="834" h="10990" extrusionOk="0">
                <a:moveTo>
                  <a:pt x="0" y="0"/>
                </a:moveTo>
                <a:lnTo>
                  <a:pt x="0" y="10990"/>
                </a:lnTo>
                <a:lnTo>
                  <a:pt x="834" y="10990"/>
                </a:lnTo>
                <a:lnTo>
                  <a:pt x="83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39"/>
          <p:cNvSpPr/>
          <p:nvPr/>
        </p:nvSpPr>
        <p:spPr>
          <a:xfrm>
            <a:off x="4489401" y="3002648"/>
            <a:ext cx="170096" cy="170096"/>
          </a:xfrm>
          <a:custGeom>
            <a:avLst/>
            <a:gdLst/>
            <a:ahLst/>
            <a:cxnLst/>
            <a:rect l="l" t="t" r="r" b="b"/>
            <a:pathLst>
              <a:path w="5062" h="5062" extrusionOk="0">
                <a:moveTo>
                  <a:pt x="2525" y="846"/>
                </a:moveTo>
                <a:cubicBezTo>
                  <a:pt x="3466" y="846"/>
                  <a:pt x="4228" y="1608"/>
                  <a:pt x="4228" y="2549"/>
                </a:cubicBezTo>
                <a:cubicBezTo>
                  <a:pt x="4228" y="3478"/>
                  <a:pt x="3466" y="4240"/>
                  <a:pt x="2525" y="4240"/>
                </a:cubicBezTo>
                <a:cubicBezTo>
                  <a:pt x="1584" y="4240"/>
                  <a:pt x="834" y="3478"/>
                  <a:pt x="834" y="2549"/>
                </a:cubicBezTo>
                <a:cubicBezTo>
                  <a:pt x="834" y="1608"/>
                  <a:pt x="1584" y="846"/>
                  <a:pt x="2525" y="846"/>
                </a:cubicBezTo>
                <a:close/>
                <a:moveTo>
                  <a:pt x="2525" y="1"/>
                </a:moveTo>
                <a:cubicBezTo>
                  <a:pt x="1144" y="1"/>
                  <a:pt x="1" y="1132"/>
                  <a:pt x="1" y="2525"/>
                </a:cubicBezTo>
                <a:cubicBezTo>
                  <a:pt x="1" y="3930"/>
                  <a:pt x="1132" y="5061"/>
                  <a:pt x="2525" y="5061"/>
                </a:cubicBezTo>
                <a:cubicBezTo>
                  <a:pt x="3930" y="5061"/>
                  <a:pt x="5061" y="3930"/>
                  <a:pt x="5061" y="2525"/>
                </a:cubicBezTo>
                <a:cubicBezTo>
                  <a:pt x="5061" y="1132"/>
                  <a:pt x="3930" y="1"/>
                  <a:pt x="25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7" name="Google Shape;3537;p39"/>
          <p:cNvSpPr/>
          <p:nvPr/>
        </p:nvSpPr>
        <p:spPr>
          <a:xfrm>
            <a:off x="5238772" y="4099150"/>
            <a:ext cx="448131" cy="28024"/>
          </a:xfrm>
          <a:custGeom>
            <a:avLst/>
            <a:gdLst/>
            <a:ahLst/>
            <a:cxnLst/>
            <a:rect l="l" t="t" r="r" b="b"/>
            <a:pathLst>
              <a:path w="10991" h="834" extrusionOk="0">
                <a:moveTo>
                  <a:pt x="1" y="0"/>
                </a:moveTo>
                <a:lnTo>
                  <a:pt x="1" y="834"/>
                </a:lnTo>
                <a:lnTo>
                  <a:pt x="10990" y="834"/>
                </a:lnTo>
                <a:lnTo>
                  <a:pt x="109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8" name="Google Shape;3538;p39"/>
          <p:cNvSpPr/>
          <p:nvPr/>
        </p:nvSpPr>
        <p:spPr>
          <a:xfrm>
            <a:off x="5673681" y="4028304"/>
            <a:ext cx="170062" cy="170062"/>
          </a:xfrm>
          <a:custGeom>
            <a:avLst/>
            <a:gdLst/>
            <a:ahLst/>
            <a:cxnLst/>
            <a:rect l="l" t="t" r="r" b="b"/>
            <a:pathLst>
              <a:path w="5061" h="5061" extrusionOk="0">
                <a:moveTo>
                  <a:pt x="2503" y="834"/>
                </a:moveTo>
                <a:cubicBezTo>
                  <a:pt x="2510" y="834"/>
                  <a:pt x="2517" y="834"/>
                  <a:pt x="2524" y="834"/>
                </a:cubicBezTo>
                <a:cubicBezTo>
                  <a:pt x="3453" y="834"/>
                  <a:pt x="4215" y="1584"/>
                  <a:pt x="4215" y="2525"/>
                </a:cubicBezTo>
                <a:cubicBezTo>
                  <a:pt x="4215" y="3465"/>
                  <a:pt x="3453" y="4227"/>
                  <a:pt x="2524" y="4227"/>
                </a:cubicBezTo>
                <a:cubicBezTo>
                  <a:pt x="1584" y="4227"/>
                  <a:pt x="822" y="3465"/>
                  <a:pt x="822" y="2525"/>
                </a:cubicBezTo>
                <a:cubicBezTo>
                  <a:pt x="822" y="1591"/>
                  <a:pt x="1584" y="834"/>
                  <a:pt x="2503" y="834"/>
                </a:cubicBezTo>
                <a:close/>
                <a:moveTo>
                  <a:pt x="2536" y="1"/>
                </a:moveTo>
                <a:cubicBezTo>
                  <a:pt x="1131" y="1"/>
                  <a:pt x="0" y="1132"/>
                  <a:pt x="0" y="2525"/>
                </a:cubicBezTo>
                <a:cubicBezTo>
                  <a:pt x="0" y="3930"/>
                  <a:pt x="1131" y="5061"/>
                  <a:pt x="2536" y="5061"/>
                </a:cubicBezTo>
                <a:cubicBezTo>
                  <a:pt x="3929" y="5061"/>
                  <a:pt x="5060" y="3930"/>
                  <a:pt x="5060" y="2525"/>
                </a:cubicBezTo>
                <a:cubicBezTo>
                  <a:pt x="5060" y="1120"/>
                  <a:pt x="3929" y="1"/>
                  <a:pt x="253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9" name="Google Shape;3539;p39"/>
          <p:cNvSpPr/>
          <p:nvPr/>
        </p:nvSpPr>
        <p:spPr>
          <a:xfrm>
            <a:off x="3450400" y="4099150"/>
            <a:ext cx="448131" cy="28024"/>
          </a:xfrm>
          <a:custGeom>
            <a:avLst/>
            <a:gdLst/>
            <a:ahLst/>
            <a:cxnLst/>
            <a:rect l="l" t="t" r="r" b="b"/>
            <a:pathLst>
              <a:path w="10991" h="834" extrusionOk="0">
                <a:moveTo>
                  <a:pt x="1" y="0"/>
                </a:moveTo>
                <a:lnTo>
                  <a:pt x="1" y="834"/>
                </a:lnTo>
                <a:lnTo>
                  <a:pt x="10990" y="834"/>
                </a:lnTo>
                <a:lnTo>
                  <a:pt x="109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0" name="Google Shape;3540;p39"/>
          <p:cNvSpPr/>
          <p:nvPr/>
        </p:nvSpPr>
        <p:spPr>
          <a:xfrm>
            <a:off x="3293570" y="4028304"/>
            <a:ext cx="170062" cy="170062"/>
          </a:xfrm>
          <a:custGeom>
            <a:avLst/>
            <a:gdLst/>
            <a:ahLst/>
            <a:cxnLst/>
            <a:rect l="l" t="t" r="r" b="b"/>
            <a:pathLst>
              <a:path w="5061" h="5061" extrusionOk="0">
                <a:moveTo>
                  <a:pt x="2536" y="834"/>
                </a:moveTo>
                <a:cubicBezTo>
                  <a:pt x="3477" y="834"/>
                  <a:pt x="4239" y="1584"/>
                  <a:pt x="4239" y="2525"/>
                </a:cubicBezTo>
                <a:cubicBezTo>
                  <a:pt x="4239" y="3465"/>
                  <a:pt x="3477" y="4227"/>
                  <a:pt x="2536" y="4227"/>
                </a:cubicBezTo>
                <a:cubicBezTo>
                  <a:pt x="1608" y="4227"/>
                  <a:pt x="846" y="3465"/>
                  <a:pt x="846" y="2525"/>
                </a:cubicBezTo>
                <a:cubicBezTo>
                  <a:pt x="846" y="1584"/>
                  <a:pt x="1608" y="834"/>
                  <a:pt x="2536" y="834"/>
                </a:cubicBezTo>
                <a:close/>
                <a:moveTo>
                  <a:pt x="2524" y="1"/>
                </a:moveTo>
                <a:cubicBezTo>
                  <a:pt x="1131" y="1"/>
                  <a:pt x="0" y="1132"/>
                  <a:pt x="0" y="2525"/>
                </a:cubicBezTo>
                <a:cubicBezTo>
                  <a:pt x="0" y="3930"/>
                  <a:pt x="1131" y="5061"/>
                  <a:pt x="2524" y="5061"/>
                </a:cubicBezTo>
                <a:cubicBezTo>
                  <a:pt x="3929" y="5061"/>
                  <a:pt x="5060" y="3930"/>
                  <a:pt x="5060" y="2525"/>
                </a:cubicBezTo>
                <a:cubicBezTo>
                  <a:pt x="5060" y="1132"/>
                  <a:pt x="3929" y="1"/>
                  <a:pt x="252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39"/>
          <p:cNvSpPr/>
          <p:nvPr/>
        </p:nvSpPr>
        <p:spPr>
          <a:xfrm>
            <a:off x="3847272" y="3366552"/>
            <a:ext cx="363310" cy="358505"/>
          </a:xfrm>
          <a:custGeom>
            <a:avLst/>
            <a:gdLst/>
            <a:ahLst/>
            <a:cxnLst/>
            <a:rect l="l" t="t" r="r" b="b"/>
            <a:pathLst>
              <a:path w="10812" h="10669" extrusionOk="0">
                <a:moveTo>
                  <a:pt x="596" y="1"/>
                </a:moveTo>
                <a:lnTo>
                  <a:pt x="0" y="584"/>
                </a:lnTo>
                <a:lnTo>
                  <a:pt x="10240" y="10669"/>
                </a:lnTo>
                <a:lnTo>
                  <a:pt x="10811" y="10085"/>
                </a:lnTo>
                <a:lnTo>
                  <a:pt x="59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39"/>
          <p:cNvSpPr/>
          <p:nvPr/>
        </p:nvSpPr>
        <p:spPr>
          <a:xfrm>
            <a:off x="3713228" y="3240741"/>
            <a:ext cx="186864" cy="170062"/>
          </a:xfrm>
          <a:custGeom>
            <a:avLst/>
            <a:gdLst/>
            <a:ahLst/>
            <a:cxnLst/>
            <a:rect l="l" t="t" r="r" b="b"/>
            <a:pathLst>
              <a:path w="5561" h="5061" extrusionOk="0">
                <a:moveTo>
                  <a:pt x="2776" y="816"/>
                </a:moveTo>
                <a:cubicBezTo>
                  <a:pt x="3212" y="816"/>
                  <a:pt x="3650" y="983"/>
                  <a:pt x="3989" y="1316"/>
                </a:cubicBezTo>
                <a:cubicBezTo>
                  <a:pt x="4656" y="1983"/>
                  <a:pt x="4656" y="3054"/>
                  <a:pt x="3989" y="3733"/>
                </a:cubicBezTo>
                <a:cubicBezTo>
                  <a:pt x="3649" y="4062"/>
                  <a:pt x="3209" y="4229"/>
                  <a:pt x="2771" y="4229"/>
                </a:cubicBezTo>
                <a:cubicBezTo>
                  <a:pt x="2336" y="4229"/>
                  <a:pt x="1904" y="4065"/>
                  <a:pt x="1572" y="3733"/>
                </a:cubicBezTo>
                <a:cubicBezTo>
                  <a:pt x="906" y="3054"/>
                  <a:pt x="906" y="1983"/>
                  <a:pt x="1572" y="1316"/>
                </a:cubicBezTo>
                <a:cubicBezTo>
                  <a:pt x="1906" y="983"/>
                  <a:pt x="2340" y="816"/>
                  <a:pt x="2776" y="816"/>
                </a:cubicBezTo>
                <a:close/>
                <a:moveTo>
                  <a:pt x="2782" y="0"/>
                </a:moveTo>
                <a:cubicBezTo>
                  <a:pt x="2132" y="0"/>
                  <a:pt x="1483" y="244"/>
                  <a:pt x="989" y="733"/>
                </a:cubicBezTo>
                <a:cubicBezTo>
                  <a:pt x="1" y="1721"/>
                  <a:pt x="1" y="3328"/>
                  <a:pt x="989" y="4328"/>
                </a:cubicBezTo>
                <a:cubicBezTo>
                  <a:pt x="1489" y="4816"/>
                  <a:pt x="2141" y="5060"/>
                  <a:pt x="2791" y="5060"/>
                </a:cubicBezTo>
                <a:cubicBezTo>
                  <a:pt x="3442" y="5060"/>
                  <a:pt x="4091" y="4816"/>
                  <a:pt x="4585" y="4328"/>
                </a:cubicBezTo>
                <a:cubicBezTo>
                  <a:pt x="5561" y="3328"/>
                  <a:pt x="5561" y="1721"/>
                  <a:pt x="4585" y="733"/>
                </a:cubicBezTo>
                <a:cubicBezTo>
                  <a:pt x="4085" y="244"/>
                  <a:pt x="3433" y="0"/>
                  <a:pt x="278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39"/>
          <p:cNvSpPr/>
          <p:nvPr/>
        </p:nvSpPr>
        <p:spPr>
          <a:xfrm>
            <a:off x="4936328" y="3366552"/>
            <a:ext cx="368082" cy="364117"/>
          </a:xfrm>
          <a:custGeom>
            <a:avLst/>
            <a:gdLst/>
            <a:ahLst/>
            <a:cxnLst/>
            <a:rect l="l" t="t" r="r" b="b"/>
            <a:pathLst>
              <a:path w="10954" h="10836" extrusionOk="0">
                <a:moveTo>
                  <a:pt x="10359" y="1"/>
                </a:moveTo>
                <a:lnTo>
                  <a:pt x="0" y="10252"/>
                </a:lnTo>
                <a:lnTo>
                  <a:pt x="584" y="10835"/>
                </a:lnTo>
                <a:lnTo>
                  <a:pt x="10954" y="584"/>
                </a:lnTo>
                <a:lnTo>
                  <a:pt x="1035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39"/>
          <p:cNvSpPr/>
          <p:nvPr/>
        </p:nvSpPr>
        <p:spPr>
          <a:xfrm>
            <a:off x="5251999" y="3240271"/>
            <a:ext cx="186460" cy="170667"/>
          </a:xfrm>
          <a:custGeom>
            <a:avLst/>
            <a:gdLst/>
            <a:ahLst/>
            <a:cxnLst/>
            <a:rect l="l" t="t" r="r" b="b"/>
            <a:pathLst>
              <a:path w="5549" h="5079" extrusionOk="0">
                <a:moveTo>
                  <a:pt x="2785" y="830"/>
                </a:moveTo>
                <a:cubicBezTo>
                  <a:pt x="3221" y="830"/>
                  <a:pt x="3655" y="997"/>
                  <a:pt x="3989" y="1330"/>
                </a:cubicBezTo>
                <a:cubicBezTo>
                  <a:pt x="4656" y="1997"/>
                  <a:pt x="4656" y="3068"/>
                  <a:pt x="3989" y="3747"/>
                </a:cubicBezTo>
                <a:cubicBezTo>
                  <a:pt x="3655" y="4080"/>
                  <a:pt x="3221" y="4247"/>
                  <a:pt x="2785" y="4247"/>
                </a:cubicBezTo>
                <a:cubicBezTo>
                  <a:pt x="2349" y="4247"/>
                  <a:pt x="1911" y="4080"/>
                  <a:pt x="1572" y="3747"/>
                </a:cubicBezTo>
                <a:cubicBezTo>
                  <a:pt x="905" y="3068"/>
                  <a:pt x="905" y="1997"/>
                  <a:pt x="1572" y="1330"/>
                </a:cubicBezTo>
                <a:cubicBezTo>
                  <a:pt x="1911" y="997"/>
                  <a:pt x="2349" y="830"/>
                  <a:pt x="2785" y="830"/>
                </a:cubicBezTo>
                <a:close/>
                <a:moveTo>
                  <a:pt x="2763" y="1"/>
                </a:moveTo>
                <a:cubicBezTo>
                  <a:pt x="2116" y="1"/>
                  <a:pt x="1469" y="248"/>
                  <a:pt x="977" y="747"/>
                </a:cubicBezTo>
                <a:cubicBezTo>
                  <a:pt x="0" y="1747"/>
                  <a:pt x="0" y="3354"/>
                  <a:pt x="977" y="4342"/>
                </a:cubicBezTo>
                <a:cubicBezTo>
                  <a:pt x="1478" y="4832"/>
                  <a:pt x="2132" y="5079"/>
                  <a:pt x="2783" y="5079"/>
                </a:cubicBezTo>
                <a:cubicBezTo>
                  <a:pt x="3430" y="5079"/>
                  <a:pt x="4074" y="4835"/>
                  <a:pt x="4560" y="4342"/>
                </a:cubicBezTo>
                <a:cubicBezTo>
                  <a:pt x="5549" y="3342"/>
                  <a:pt x="5549" y="1735"/>
                  <a:pt x="4560" y="747"/>
                </a:cubicBezTo>
                <a:cubicBezTo>
                  <a:pt x="4065" y="251"/>
                  <a:pt x="3413" y="1"/>
                  <a:pt x="276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39"/>
          <p:cNvSpPr/>
          <p:nvPr/>
        </p:nvSpPr>
        <p:spPr>
          <a:xfrm>
            <a:off x="3871668" y="3891068"/>
            <a:ext cx="1407105" cy="854209"/>
          </a:xfrm>
          <a:custGeom>
            <a:avLst/>
            <a:gdLst/>
            <a:ahLst/>
            <a:cxnLst/>
            <a:rect l="l" t="t" r="r" b="b"/>
            <a:pathLst>
              <a:path w="41875" h="25421" extrusionOk="0">
                <a:moveTo>
                  <a:pt x="1560" y="1"/>
                </a:moveTo>
                <a:cubicBezTo>
                  <a:pt x="703" y="1"/>
                  <a:pt x="1" y="703"/>
                  <a:pt x="1" y="1561"/>
                </a:cubicBezTo>
                <a:lnTo>
                  <a:pt x="1" y="25421"/>
                </a:lnTo>
                <a:lnTo>
                  <a:pt x="41863" y="25421"/>
                </a:lnTo>
                <a:lnTo>
                  <a:pt x="41863" y="1561"/>
                </a:lnTo>
                <a:cubicBezTo>
                  <a:pt x="41875" y="703"/>
                  <a:pt x="41172" y="1"/>
                  <a:pt x="403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6" name="Google Shape;3546;p39"/>
          <p:cNvSpPr/>
          <p:nvPr/>
        </p:nvSpPr>
        <p:spPr>
          <a:xfrm>
            <a:off x="3929298" y="3948698"/>
            <a:ext cx="1291478" cy="738986"/>
          </a:xfrm>
          <a:custGeom>
            <a:avLst/>
            <a:gdLst/>
            <a:ahLst/>
            <a:cxnLst/>
            <a:rect l="l" t="t" r="r" b="b"/>
            <a:pathLst>
              <a:path w="38434" h="21992" extrusionOk="0">
                <a:moveTo>
                  <a:pt x="0" y="0"/>
                </a:moveTo>
                <a:lnTo>
                  <a:pt x="0" y="21991"/>
                </a:lnTo>
                <a:lnTo>
                  <a:pt x="38434" y="21991"/>
                </a:lnTo>
                <a:lnTo>
                  <a:pt x="384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7" name="Google Shape;3547;p39"/>
          <p:cNvSpPr/>
          <p:nvPr/>
        </p:nvSpPr>
        <p:spPr>
          <a:xfrm>
            <a:off x="3868475" y="4667850"/>
            <a:ext cx="1407060" cy="126496"/>
          </a:xfrm>
          <a:custGeom>
            <a:avLst/>
            <a:gdLst/>
            <a:ahLst/>
            <a:cxnLst/>
            <a:rect l="l" t="t" r="r" b="b"/>
            <a:pathLst>
              <a:path w="47114" h="4311" extrusionOk="0">
                <a:moveTo>
                  <a:pt x="0" y="1"/>
                </a:moveTo>
                <a:lnTo>
                  <a:pt x="0" y="2227"/>
                </a:lnTo>
                <a:cubicBezTo>
                  <a:pt x="0" y="3370"/>
                  <a:pt x="917" y="4311"/>
                  <a:pt x="2084" y="4311"/>
                </a:cubicBezTo>
                <a:lnTo>
                  <a:pt x="45030" y="4311"/>
                </a:lnTo>
                <a:cubicBezTo>
                  <a:pt x="46185" y="4311"/>
                  <a:pt x="47113" y="3382"/>
                  <a:pt x="47113" y="2227"/>
                </a:cubicBezTo>
                <a:lnTo>
                  <a:pt x="4711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39"/>
          <p:cNvSpPr/>
          <p:nvPr/>
        </p:nvSpPr>
        <p:spPr>
          <a:xfrm>
            <a:off x="4025707" y="3893084"/>
            <a:ext cx="1100247" cy="763785"/>
          </a:xfrm>
          <a:custGeom>
            <a:avLst/>
            <a:gdLst/>
            <a:ahLst/>
            <a:cxnLst/>
            <a:rect l="l" t="t" r="r" b="b"/>
            <a:pathLst>
              <a:path w="32743" h="22730" extrusionOk="0">
                <a:moveTo>
                  <a:pt x="1" y="0"/>
                </a:moveTo>
                <a:cubicBezTo>
                  <a:pt x="3168" y="18431"/>
                  <a:pt x="16372" y="22729"/>
                  <a:pt x="16372" y="22729"/>
                </a:cubicBezTo>
                <a:cubicBezTo>
                  <a:pt x="16372" y="22729"/>
                  <a:pt x="29552" y="18443"/>
                  <a:pt x="327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39"/>
          <p:cNvSpPr/>
          <p:nvPr/>
        </p:nvSpPr>
        <p:spPr>
          <a:xfrm>
            <a:off x="4058504" y="3400962"/>
            <a:ext cx="1033445" cy="1137478"/>
          </a:xfrm>
          <a:custGeom>
            <a:avLst/>
            <a:gdLst/>
            <a:ahLst/>
            <a:cxnLst/>
            <a:rect l="l" t="t" r="r" b="b"/>
            <a:pathLst>
              <a:path w="30755" h="33851" extrusionOk="0">
                <a:moveTo>
                  <a:pt x="15384" y="1"/>
                </a:moveTo>
                <a:cubicBezTo>
                  <a:pt x="11934" y="7241"/>
                  <a:pt x="3427" y="7820"/>
                  <a:pt x="792" y="7820"/>
                </a:cubicBezTo>
                <a:cubicBezTo>
                  <a:pt x="290" y="7820"/>
                  <a:pt x="1" y="7799"/>
                  <a:pt x="1" y="7799"/>
                </a:cubicBezTo>
                <a:lnTo>
                  <a:pt x="1" y="7799"/>
                </a:lnTo>
                <a:cubicBezTo>
                  <a:pt x="1037" y="29123"/>
                  <a:pt x="15384" y="33850"/>
                  <a:pt x="15384" y="33850"/>
                </a:cubicBezTo>
                <a:cubicBezTo>
                  <a:pt x="15384" y="33850"/>
                  <a:pt x="29731" y="29123"/>
                  <a:pt x="30755" y="7799"/>
                </a:cubicBezTo>
                <a:lnTo>
                  <a:pt x="30755" y="7799"/>
                </a:lnTo>
                <a:cubicBezTo>
                  <a:pt x="30755" y="7799"/>
                  <a:pt x="30466" y="7820"/>
                  <a:pt x="29964" y="7820"/>
                </a:cubicBezTo>
                <a:cubicBezTo>
                  <a:pt x="27332" y="7820"/>
                  <a:pt x="18834" y="7241"/>
                  <a:pt x="153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39"/>
          <p:cNvSpPr/>
          <p:nvPr/>
        </p:nvSpPr>
        <p:spPr>
          <a:xfrm>
            <a:off x="4120132" y="3510980"/>
            <a:ext cx="910225" cy="965030"/>
          </a:xfrm>
          <a:custGeom>
            <a:avLst/>
            <a:gdLst/>
            <a:ahLst/>
            <a:cxnLst/>
            <a:rect l="l" t="t" r="r" b="b"/>
            <a:pathLst>
              <a:path w="27088" h="28719" extrusionOk="0">
                <a:moveTo>
                  <a:pt x="13550" y="1"/>
                </a:moveTo>
                <a:cubicBezTo>
                  <a:pt x="9633" y="5109"/>
                  <a:pt x="3156" y="6085"/>
                  <a:pt x="0" y="6240"/>
                </a:cubicBezTo>
                <a:cubicBezTo>
                  <a:pt x="655" y="13741"/>
                  <a:pt x="3108" y="19777"/>
                  <a:pt x="7335" y="24218"/>
                </a:cubicBezTo>
                <a:cubicBezTo>
                  <a:pt x="9918" y="26921"/>
                  <a:pt x="12454" y="28243"/>
                  <a:pt x="13550" y="28719"/>
                </a:cubicBezTo>
                <a:cubicBezTo>
                  <a:pt x="14633" y="28231"/>
                  <a:pt x="17181" y="26921"/>
                  <a:pt x="19753" y="24218"/>
                </a:cubicBezTo>
                <a:cubicBezTo>
                  <a:pt x="23968" y="19777"/>
                  <a:pt x="26432" y="13741"/>
                  <a:pt x="27087" y="6240"/>
                </a:cubicBezTo>
                <a:cubicBezTo>
                  <a:pt x="23932" y="6073"/>
                  <a:pt x="17479" y="5109"/>
                  <a:pt x="135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39"/>
          <p:cNvSpPr/>
          <p:nvPr/>
        </p:nvSpPr>
        <p:spPr>
          <a:xfrm>
            <a:off x="4341378" y="3720632"/>
            <a:ext cx="688986" cy="755384"/>
          </a:xfrm>
          <a:custGeom>
            <a:avLst/>
            <a:gdLst/>
            <a:ahLst/>
            <a:cxnLst/>
            <a:rect l="l" t="t" r="r" b="b"/>
            <a:pathLst>
              <a:path w="20504" h="22480" extrusionOk="0">
                <a:moveTo>
                  <a:pt x="20503" y="1"/>
                </a:moveTo>
                <a:cubicBezTo>
                  <a:pt x="20499" y="1"/>
                  <a:pt x="14488" y="16230"/>
                  <a:pt x="7156" y="19467"/>
                </a:cubicBezTo>
                <a:cubicBezTo>
                  <a:pt x="7156" y="19467"/>
                  <a:pt x="3823" y="19098"/>
                  <a:pt x="1" y="17122"/>
                </a:cubicBezTo>
                <a:lnTo>
                  <a:pt x="1" y="17122"/>
                </a:lnTo>
                <a:lnTo>
                  <a:pt x="751" y="17979"/>
                </a:lnTo>
                <a:cubicBezTo>
                  <a:pt x="3334" y="20682"/>
                  <a:pt x="5870" y="22015"/>
                  <a:pt x="6966" y="22480"/>
                </a:cubicBezTo>
                <a:cubicBezTo>
                  <a:pt x="8049" y="22004"/>
                  <a:pt x="10597" y="20682"/>
                  <a:pt x="13169" y="17979"/>
                </a:cubicBezTo>
                <a:cubicBezTo>
                  <a:pt x="17396" y="13538"/>
                  <a:pt x="19848" y="7502"/>
                  <a:pt x="20503" y="1"/>
                </a:cubicBezTo>
                <a:cubicBezTo>
                  <a:pt x="20503" y="1"/>
                  <a:pt x="20503" y="1"/>
                  <a:pt x="205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2" name="Google Shape;3552;p39"/>
          <p:cNvSpPr/>
          <p:nvPr/>
        </p:nvSpPr>
        <p:spPr>
          <a:xfrm>
            <a:off x="4424614" y="3923495"/>
            <a:ext cx="301280" cy="253262"/>
          </a:xfrm>
          <a:custGeom>
            <a:avLst/>
            <a:gdLst/>
            <a:ahLst/>
            <a:cxnLst/>
            <a:rect l="l" t="t" r="r" b="b"/>
            <a:pathLst>
              <a:path w="8966" h="7537" extrusionOk="0">
                <a:moveTo>
                  <a:pt x="988" y="0"/>
                </a:moveTo>
                <a:cubicBezTo>
                  <a:pt x="441" y="0"/>
                  <a:pt x="0" y="453"/>
                  <a:pt x="0" y="988"/>
                </a:cubicBezTo>
                <a:lnTo>
                  <a:pt x="0" y="6549"/>
                </a:lnTo>
                <a:cubicBezTo>
                  <a:pt x="0" y="7108"/>
                  <a:pt x="453" y="7537"/>
                  <a:pt x="988" y="7537"/>
                </a:cubicBezTo>
                <a:lnTo>
                  <a:pt x="7977" y="7537"/>
                </a:lnTo>
                <a:cubicBezTo>
                  <a:pt x="8537" y="7537"/>
                  <a:pt x="8966" y="7084"/>
                  <a:pt x="8966" y="6549"/>
                </a:cubicBezTo>
                <a:lnTo>
                  <a:pt x="8966" y="988"/>
                </a:lnTo>
                <a:cubicBezTo>
                  <a:pt x="8966" y="453"/>
                  <a:pt x="8513" y="0"/>
                  <a:pt x="79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39"/>
          <p:cNvSpPr/>
          <p:nvPr/>
        </p:nvSpPr>
        <p:spPr>
          <a:xfrm>
            <a:off x="4425387" y="3925478"/>
            <a:ext cx="300507" cy="251279"/>
          </a:xfrm>
          <a:custGeom>
            <a:avLst/>
            <a:gdLst/>
            <a:ahLst/>
            <a:cxnLst/>
            <a:rect l="l" t="t" r="r" b="b"/>
            <a:pathLst>
              <a:path w="8943" h="7478" extrusionOk="0">
                <a:moveTo>
                  <a:pt x="8311" y="1"/>
                </a:moveTo>
                <a:lnTo>
                  <a:pt x="8311" y="1"/>
                </a:lnTo>
                <a:cubicBezTo>
                  <a:pt x="8335" y="60"/>
                  <a:pt x="8335" y="144"/>
                  <a:pt x="8335" y="215"/>
                </a:cubicBezTo>
                <a:lnTo>
                  <a:pt x="8335" y="5775"/>
                </a:lnTo>
                <a:cubicBezTo>
                  <a:pt x="8335" y="6335"/>
                  <a:pt x="7883" y="6764"/>
                  <a:pt x="7347" y="6764"/>
                </a:cubicBezTo>
                <a:lnTo>
                  <a:pt x="358" y="6764"/>
                </a:lnTo>
                <a:cubicBezTo>
                  <a:pt x="239" y="6764"/>
                  <a:pt x="120" y="6728"/>
                  <a:pt x="1" y="6692"/>
                </a:cubicBezTo>
                <a:lnTo>
                  <a:pt x="1" y="6692"/>
                </a:lnTo>
                <a:cubicBezTo>
                  <a:pt x="84" y="7133"/>
                  <a:pt x="489" y="7478"/>
                  <a:pt x="965" y="7478"/>
                </a:cubicBezTo>
                <a:lnTo>
                  <a:pt x="7954" y="7478"/>
                </a:lnTo>
                <a:cubicBezTo>
                  <a:pt x="8514" y="7478"/>
                  <a:pt x="8943" y="7025"/>
                  <a:pt x="8943" y="6490"/>
                </a:cubicBezTo>
                <a:lnTo>
                  <a:pt x="8943" y="929"/>
                </a:lnTo>
                <a:cubicBezTo>
                  <a:pt x="8943" y="513"/>
                  <a:pt x="8669" y="156"/>
                  <a:pt x="8311" y="1"/>
                </a:cubicBezTo>
                <a:close/>
              </a:path>
            </a:pathLst>
          </a:custGeom>
          <a:solidFill>
            <a:srgbClr val="E8DF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39"/>
          <p:cNvSpPr/>
          <p:nvPr/>
        </p:nvSpPr>
        <p:spPr>
          <a:xfrm>
            <a:off x="4467794" y="3810655"/>
            <a:ext cx="214888" cy="220500"/>
          </a:xfrm>
          <a:custGeom>
            <a:avLst/>
            <a:gdLst/>
            <a:ahLst/>
            <a:cxnLst/>
            <a:rect l="l" t="t" r="r" b="b"/>
            <a:pathLst>
              <a:path w="6395" h="6562" extrusionOk="0">
                <a:moveTo>
                  <a:pt x="4037" y="715"/>
                </a:moveTo>
                <a:cubicBezTo>
                  <a:pt x="4942" y="715"/>
                  <a:pt x="5668" y="1453"/>
                  <a:pt x="5668" y="2346"/>
                </a:cubicBezTo>
                <a:lnTo>
                  <a:pt x="5668" y="5811"/>
                </a:lnTo>
                <a:lnTo>
                  <a:pt x="727" y="5811"/>
                </a:lnTo>
                <a:lnTo>
                  <a:pt x="727" y="2346"/>
                </a:lnTo>
                <a:cubicBezTo>
                  <a:pt x="727" y="1441"/>
                  <a:pt x="1477" y="715"/>
                  <a:pt x="2370" y="715"/>
                </a:cubicBezTo>
                <a:close/>
                <a:moveTo>
                  <a:pt x="2370" y="1"/>
                </a:moveTo>
                <a:cubicBezTo>
                  <a:pt x="1061" y="1"/>
                  <a:pt x="1" y="1048"/>
                  <a:pt x="1" y="2358"/>
                </a:cubicBezTo>
                <a:lnTo>
                  <a:pt x="1" y="6561"/>
                </a:lnTo>
                <a:lnTo>
                  <a:pt x="6395" y="6561"/>
                </a:lnTo>
                <a:lnTo>
                  <a:pt x="6395" y="2358"/>
                </a:lnTo>
                <a:cubicBezTo>
                  <a:pt x="6395" y="1048"/>
                  <a:pt x="5347" y="1"/>
                  <a:pt x="403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39"/>
          <p:cNvSpPr/>
          <p:nvPr/>
        </p:nvSpPr>
        <p:spPr>
          <a:xfrm>
            <a:off x="4537824" y="3989492"/>
            <a:ext cx="74866" cy="121675"/>
          </a:xfrm>
          <a:custGeom>
            <a:avLst/>
            <a:gdLst/>
            <a:ahLst/>
            <a:cxnLst/>
            <a:rect l="l" t="t" r="r" b="b"/>
            <a:pathLst>
              <a:path w="2228" h="3621" extrusionOk="0">
                <a:moveTo>
                  <a:pt x="1120" y="1"/>
                </a:moveTo>
                <a:cubicBezTo>
                  <a:pt x="501" y="1"/>
                  <a:pt x="1" y="513"/>
                  <a:pt x="1" y="1120"/>
                </a:cubicBezTo>
                <a:cubicBezTo>
                  <a:pt x="1" y="1549"/>
                  <a:pt x="239" y="1930"/>
                  <a:pt x="584" y="2108"/>
                </a:cubicBezTo>
                <a:lnTo>
                  <a:pt x="584" y="3085"/>
                </a:lnTo>
                <a:cubicBezTo>
                  <a:pt x="584" y="3382"/>
                  <a:pt x="822" y="3620"/>
                  <a:pt x="1120" y="3620"/>
                </a:cubicBezTo>
                <a:cubicBezTo>
                  <a:pt x="1417" y="3620"/>
                  <a:pt x="1656" y="3382"/>
                  <a:pt x="1656" y="3085"/>
                </a:cubicBezTo>
                <a:lnTo>
                  <a:pt x="1656" y="2108"/>
                </a:lnTo>
                <a:cubicBezTo>
                  <a:pt x="1989" y="1906"/>
                  <a:pt x="2227" y="1537"/>
                  <a:pt x="2227" y="1120"/>
                </a:cubicBezTo>
                <a:cubicBezTo>
                  <a:pt x="2227" y="489"/>
                  <a:pt x="1727" y="1"/>
                  <a:pt x="1120" y="1"/>
                </a:cubicBezTo>
                <a:close/>
              </a:path>
            </a:pathLst>
          </a:custGeom>
          <a:solidFill>
            <a:srgbClr val="1A51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39"/>
          <p:cNvSpPr/>
          <p:nvPr/>
        </p:nvSpPr>
        <p:spPr>
          <a:xfrm>
            <a:off x="4187339" y="3670630"/>
            <a:ext cx="354103" cy="395300"/>
          </a:xfrm>
          <a:custGeom>
            <a:avLst/>
            <a:gdLst/>
            <a:ahLst/>
            <a:cxnLst/>
            <a:rect l="l" t="t" r="r" b="b"/>
            <a:pathLst>
              <a:path w="10538" h="11764" extrusionOk="0">
                <a:moveTo>
                  <a:pt x="10538" y="1"/>
                </a:moveTo>
                <a:cubicBezTo>
                  <a:pt x="10537" y="1"/>
                  <a:pt x="5534" y="2919"/>
                  <a:pt x="222" y="2919"/>
                </a:cubicBezTo>
                <a:cubicBezTo>
                  <a:pt x="148" y="2919"/>
                  <a:pt x="75" y="2919"/>
                  <a:pt x="1" y="2918"/>
                </a:cubicBezTo>
                <a:lnTo>
                  <a:pt x="1" y="2918"/>
                </a:lnTo>
                <a:cubicBezTo>
                  <a:pt x="1" y="2918"/>
                  <a:pt x="358" y="8406"/>
                  <a:pt x="2394" y="11764"/>
                </a:cubicBezTo>
                <a:lnTo>
                  <a:pt x="1763" y="4680"/>
                </a:lnTo>
                <a:lnTo>
                  <a:pt x="1763" y="4680"/>
                </a:lnTo>
                <a:cubicBezTo>
                  <a:pt x="1763" y="4680"/>
                  <a:pt x="1763" y="4680"/>
                  <a:pt x="1763" y="4680"/>
                </a:cubicBezTo>
                <a:cubicBezTo>
                  <a:pt x="1818" y="4680"/>
                  <a:pt x="7540" y="3437"/>
                  <a:pt x="10538" y="1"/>
                </a:cubicBezTo>
                <a:close/>
              </a:path>
            </a:pathLst>
          </a:custGeom>
          <a:solidFill>
            <a:srgbClr val="FFFFFF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7" name="Google Shape;3557;p39"/>
          <p:cNvGrpSpPr/>
          <p:nvPr/>
        </p:nvGrpSpPr>
        <p:grpSpPr>
          <a:xfrm>
            <a:off x="4291376" y="2205225"/>
            <a:ext cx="566135" cy="622957"/>
            <a:chOff x="4291376" y="2205225"/>
            <a:chExt cx="566135" cy="622957"/>
          </a:xfrm>
        </p:grpSpPr>
        <p:sp>
          <p:nvSpPr>
            <p:cNvPr id="3558" name="Google Shape;3558;p39"/>
            <p:cNvSpPr/>
            <p:nvPr/>
          </p:nvSpPr>
          <p:spPr>
            <a:xfrm>
              <a:off x="4291376" y="2205225"/>
              <a:ext cx="566135" cy="622957"/>
            </a:xfrm>
            <a:custGeom>
              <a:avLst/>
              <a:gdLst/>
              <a:ahLst/>
              <a:cxnLst/>
              <a:rect l="l" t="t" r="r" b="b"/>
              <a:pathLst>
                <a:path w="16848" h="18539" extrusionOk="0">
                  <a:moveTo>
                    <a:pt x="16848" y="4263"/>
                  </a:moveTo>
                  <a:cubicBezTo>
                    <a:pt x="16848" y="4263"/>
                    <a:pt x="16848" y="4263"/>
                    <a:pt x="16848" y="4263"/>
                  </a:cubicBezTo>
                  <a:lnTo>
                    <a:pt x="16848" y="4263"/>
                  </a:lnTo>
                  <a:cubicBezTo>
                    <a:pt x="16848" y="4263"/>
                    <a:pt x="16848" y="4263"/>
                    <a:pt x="16848" y="4263"/>
                  </a:cubicBezTo>
                  <a:close/>
                  <a:moveTo>
                    <a:pt x="8418" y="1"/>
                  </a:moveTo>
                  <a:cubicBezTo>
                    <a:pt x="6530" y="3957"/>
                    <a:pt x="1885" y="4275"/>
                    <a:pt x="438" y="4275"/>
                  </a:cubicBezTo>
                  <a:cubicBezTo>
                    <a:pt x="160" y="4275"/>
                    <a:pt x="0" y="4263"/>
                    <a:pt x="0" y="4263"/>
                  </a:cubicBezTo>
                  <a:lnTo>
                    <a:pt x="0" y="4263"/>
                  </a:lnTo>
                  <a:cubicBezTo>
                    <a:pt x="560" y="15955"/>
                    <a:pt x="8418" y="18539"/>
                    <a:pt x="8418" y="18539"/>
                  </a:cubicBezTo>
                  <a:cubicBezTo>
                    <a:pt x="8418" y="18539"/>
                    <a:pt x="16288" y="15955"/>
                    <a:pt x="16848" y="4263"/>
                  </a:cubicBezTo>
                  <a:lnTo>
                    <a:pt x="16848" y="4263"/>
                  </a:lnTo>
                  <a:cubicBezTo>
                    <a:pt x="16846" y="4264"/>
                    <a:pt x="16687" y="4275"/>
                    <a:pt x="16413" y="4275"/>
                  </a:cubicBezTo>
                  <a:cubicBezTo>
                    <a:pt x="14968" y="4275"/>
                    <a:pt x="10306" y="3957"/>
                    <a:pt x="8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9"/>
            <p:cNvSpPr/>
            <p:nvPr/>
          </p:nvSpPr>
          <p:spPr>
            <a:xfrm>
              <a:off x="4324576" y="2265644"/>
              <a:ext cx="499333" cy="528534"/>
            </a:xfrm>
            <a:custGeom>
              <a:avLst/>
              <a:gdLst/>
              <a:ahLst/>
              <a:cxnLst/>
              <a:rect l="l" t="t" r="r" b="b"/>
              <a:pathLst>
                <a:path w="14860" h="15729" extrusionOk="0">
                  <a:moveTo>
                    <a:pt x="7430" y="1"/>
                  </a:moveTo>
                  <a:cubicBezTo>
                    <a:pt x="5275" y="2787"/>
                    <a:pt x="1727" y="3323"/>
                    <a:pt x="1" y="3406"/>
                  </a:cubicBezTo>
                  <a:cubicBezTo>
                    <a:pt x="358" y="7514"/>
                    <a:pt x="1715" y="10823"/>
                    <a:pt x="4025" y="13264"/>
                  </a:cubicBezTo>
                  <a:cubicBezTo>
                    <a:pt x="5442" y="14753"/>
                    <a:pt x="6835" y="15455"/>
                    <a:pt x="7430" y="15729"/>
                  </a:cubicBezTo>
                  <a:cubicBezTo>
                    <a:pt x="8025" y="15467"/>
                    <a:pt x="9430" y="14753"/>
                    <a:pt x="10835" y="13252"/>
                  </a:cubicBezTo>
                  <a:cubicBezTo>
                    <a:pt x="13145" y="10835"/>
                    <a:pt x="14502" y="7514"/>
                    <a:pt x="14860" y="3406"/>
                  </a:cubicBezTo>
                  <a:cubicBezTo>
                    <a:pt x="13133" y="3334"/>
                    <a:pt x="9573" y="2799"/>
                    <a:pt x="7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9"/>
            <p:cNvSpPr/>
            <p:nvPr/>
          </p:nvSpPr>
          <p:spPr>
            <a:xfrm>
              <a:off x="4445817" y="2380064"/>
              <a:ext cx="378095" cy="414117"/>
            </a:xfrm>
            <a:custGeom>
              <a:avLst/>
              <a:gdLst/>
              <a:ahLst/>
              <a:cxnLst/>
              <a:rect l="l" t="t" r="r" b="b"/>
              <a:pathLst>
                <a:path w="11252" h="12324" extrusionOk="0">
                  <a:moveTo>
                    <a:pt x="11252" y="1"/>
                  </a:moveTo>
                  <a:cubicBezTo>
                    <a:pt x="11251" y="2"/>
                    <a:pt x="7965" y="8907"/>
                    <a:pt x="3929" y="10669"/>
                  </a:cubicBezTo>
                  <a:cubicBezTo>
                    <a:pt x="3929" y="10669"/>
                    <a:pt x="2096" y="10466"/>
                    <a:pt x="0" y="9395"/>
                  </a:cubicBezTo>
                  <a:lnTo>
                    <a:pt x="0" y="9395"/>
                  </a:lnTo>
                  <a:cubicBezTo>
                    <a:pt x="131" y="9562"/>
                    <a:pt x="286" y="9704"/>
                    <a:pt x="417" y="9859"/>
                  </a:cubicBezTo>
                  <a:cubicBezTo>
                    <a:pt x="1834" y="11348"/>
                    <a:pt x="3227" y="12062"/>
                    <a:pt x="3822" y="12324"/>
                  </a:cubicBezTo>
                  <a:cubicBezTo>
                    <a:pt x="4417" y="12050"/>
                    <a:pt x="5822" y="11348"/>
                    <a:pt x="7227" y="9859"/>
                  </a:cubicBezTo>
                  <a:cubicBezTo>
                    <a:pt x="9537" y="7418"/>
                    <a:pt x="10894" y="4109"/>
                    <a:pt x="11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39"/>
            <p:cNvSpPr/>
            <p:nvPr/>
          </p:nvSpPr>
          <p:spPr>
            <a:xfrm>
              <a:off x="4361775" y="2352476"/>
              <a:ext cx="194088" cy="217274"/>
            </a:xfrm>
            <a:custGeom>
              <a:avLst/>
              <a:gdLst/>
              <a:ahLst/>
              <a:cxnLst/>
              <a:rect l="l" t="t" r="r" b="b"/>
              <a:pathLst>
                <a:path w="5776" h="6466" extrusionOk="0">
                  <a:moveTo>
                    <a:pt x="5775" y="0"/>
                  </a:moveTo>
                  <a:cubicBezTo>
                    <a:pt x="5775" y="1"/>
                    <a:pt x="3044" y="1609"/>
                    <a:pt x="127" y="1609"/>
                  </a:cubicBezTo>
                  <a:cubicBezTo>
                    <a:pt x="85" y="1609"/>
                    <a:pt x="43" y="1608"/>
                    <a:pt x="1" y="1608"/>
                  </a:cubicBezTo>
                  <a:lnTo>
                    <a:pt x="1" y="1608"/>
                  </a:lnTo>
                  <a:cubicBezTo>
                    <a:pt x="1" y="1608"/>
                    <a:pt x="191" y="4620"/>
                    <a:pt x="1311" y="6465"/>
                  </a:cubicBezTo>
                  <a:lnTo>
                    <a:pt x="965" y="2584"/>
                  </a:lnTo>
                  <a:cubicBezTo>
                    <a:pt x="977" y="2584"/>
                    <a:pt x="4120" y="1893"/>
                    <a:pt x="5775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9"/>
            <p:cNvSpPr/>
            <p:nvPr/>
          </p:nvSpPr>
          <p:spPr>
            <a:xfrm>
              <a:off x="4452202" y="2407686"/>
              <a:ext cx="244089" cy="244089"/>
            </a:xfrm>
            <a:custGeom>
              <a:avLst/>
              <a:gdLst/>
              <a:ahLst/>
              <a:cxnLst/>
              <a:rect l="l" t="t" r="r" b="b"/>
              <a:pathLst>
                <a:path w="7264" h="7264" extrusionOk="0">
                  <a:moveTo>
                    <a:pt x="3632" y="417"/>
                  </a:moveTo>
                  <a:cubicBezTo>
                    <a:pt x="5418" y="417"/>
                    <a:pt x="6859" y="1858"/>
                    <a:pt x="6847" y="3632"/>
                  </a:cubicBezTo>
                  <a:cubicBezTo>
                    <a:pt x="6847" y="5406"/>
                    <a:pt x="5406" y="6847"/>
                    <a:pt x="3632" y="6847"/>
                  </a:cubicBezTo>
                  <a:cubicBezTo>
                    <a:pt x="1858" y="6847"/>
                    <a:pt x="417" y="5406"/>
                    <a:pt x="417" y="3632"/>
                  </a:cubicBezTo>
                  <a:cubicBezTo>
                    <a:pt x="417" y="1858"/>
                    <a:pt x="1858" y="417"/>
                    <a:pt x="3632" y="417"/>
                  </a:cubicBezTo>
                  <a:close/>
                  <a:moveTo>
                    <a:pt x="3632" y="0"/>
                  </a:moveTo>
                  <a:cubicBezTo>
                    <a:pt x="1620" y="0"/>
                    <a:pt x="1" y="1632"/>
                    <a:pt x="1" y="3632"/>
                  </a:cubicBezTo>
                  <a:cubicBezTo>
                    <a:pt x="1" y="5644"/>
                    <a:pt x="1644" y="7263"/>
                    <a:pt x="3632" y="7263"/>
                  </a:cubicBezTo>
                  <a:cubicBezTo>
                    <a:pt x="5644" y="7263"/>
                    <a:pt x="7263" y="5644"/>
                    <a:pt x="7263" y="3632"/>
                  </a:cubicBezTo>
                  <a:cubicBezTo>
                    <a:pt x="7263" y="1620"/>
                    <a:pt x="5632" y="0"/>
                    <a:pt x="3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9"/>
            <p:cNvSpPr/>
            <p:nvPr/>
          </p:nvSpPr>
          <p:spPr>
            <a:xfrm>
              <a:off x="4514637" y="2407686"/>
              <a:ext cx="119625" cy="244089"/>
            </a:xfrm>
            <a:custGeom>
              <a:avLst/>
              <a:gdLst/>
              <a:ahLst/>
              <a:cxnLst/>
              <a:rect l="l" t="t" r="r" b="b"/>
              <a:pathLst>
                <a:path w="3560" h="7264" extrusionOk="0">
                  <a:moveTo>
                    <a:pt x="1774" y="417"/>
                  </a:moveTo>
                  <a:cubicBezTo>
                    <a:pt x="2441" y="417"/>
                    <a:pt x="3143" y="1715"/>
                    <a:pt x="3143" y="3632"/>
                  </a:cubicBezTo>
                  <a:cubicBezTo>
                    <a:pt x="3143" y="5549"/>
                    <a:pt x="2429" y="6847"/>
                    <a:pt x="1774" y="6847"/>
                  </a:cubicBezTo>
                  <a:cubicBezTo>
                    <a:pt x="1119" y="6847"/>
                    <a:pt x="405" y="5549"/>
                    <a:pt x="405" y="3632"/>
                  </a:cubicBezTo>
                  <a:cubicBezTo>
                    <a:pt x="405" y="1703"/>
                    <a:pt x="1119" y="417"/>
                    <a:pt x="1774" y="417"/>
                  </a:cubicBezTo>
                  <a:close/>
                  <a:moveTo>
                    <a:pt x="1774" y="0"/>
                  </a:moveTo>
                  <a:cubicBezTo>
                    <a:pt x="774" y="0"/>
                    <a:pt x="0" y="1596"/>
                    <a:pt x="0" y="3632"/>
                  </a:cubicBezTo>
                  <a:cubicBezTo>
                    <a:pt x="0" y="5668"/>
                    <a:pt x="774" y="7263"/>
                    <a:pt x="1774" y="7263"/>
                  </a:cubicBezTo>
                  <a:cubicBezTo>
                    <a:pt x="2774" y="7263"/>
                    <a:pt x="3560" y="5668"/>
                    <a:pt x="3548" y="3632"/>
                  </a:cubicBezTo>
                  <a:cubicBezTo>
                    <a:pt x="3548" y="1584"/>
                    <a:pt x="2774" y="0"/>
                    <a:pt x="1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9"/>
            <p:cNvSpPr/>
            <p:nvPr/>
          </p:nvSpPr>
          <p:spPr>
            <a:xfrm>
              <a:off x="4459393" y="2523315"/>
              <a:ext cx="230110" cy="13239"/>
            </a:xfrm>
            <a:custGeom>
              <a:avLst/>
              <a:gdLst/>
              <a:ahLst/>
              <a:cxnLst/>
              <a:rect l="l" t="t" r="r" b="b"/>
              <a:pathLst>
                <a:path w="6848" h="394" extrusionOk="0">
                  <a:moveTo>
                    <a:pt x="1" y="0"/>
                  </a:moveTo>
                  <a:lnTo>
                    <a:pt x="1" y="393"/>
                  </a:lnTo>
                  <a:lnTo>
                    <a:pt x="6847" y="393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9"/>
            <p:cNvSpPr/>
            <p:nvPr/>
          </p:nvSpPr>
          <p:spPr>
            <a:xfrm>
              <a:off x="4567832" y="2414474"/>
              <a:ext cx="13239" cy="230076"/>
            </a:xfrm>
            <a:custGeom>
              <a:avLst/>
              <a:gdLst/>
              <a:ahLst/>
              <a:cxnLst/>
              <a:rect l="l" t="t" r="r" b="b"/>
              <a:pathLst>
                <a:path w="394" h="6847" extrusionOk="0">
                  <a:moveTo>
                    <a:pt x="1" y="1"/>
                  </a:moveTo>
                  <a:lnTo>
                    <a:pt x="1" y="6847"/>
                  </a:lnTo>
                  <a:lnTo>
                    <a:pt x="393" y="684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6" name="Google Shape;3566;p39"/>
          <p:cNvGrpSpPr/>
          <p:nvPr/>
        </p:nvGrpSpPr>
        <p:grpSpPr>
          <a:xfrm>
            <a:off x="5464844" y="2470248"/>
            <a:ext cx="772191" cy="766315"/>
            <a:chOff x="5464844" y="2470248"/>
            <a:chExt cx="772191" cy="766315"/>
          </a:xfrm>
        </p:grpSpPr>
        <p:sp>
          <p:nvSpPr>
            <p:cNvPr id="3567" name="Google Shape;3567;p39"/>
            <p:cNvSpPr/>
            <p:nvPr/>
          </p:nvSpPr>
          <p:spPr>
            <a:xfrm>
              <a:off x="5519651" y="2470248"/>
              <a:ext cx="658575" cy="510321"/>
            </a:xfrm>
            <a:custGeom>
              <a:avLst/>
              <a:gdLst/>
              <a:ahLst/>
              <a:cxnLst/>
              <a:rect l="l" t="t" r="r" b="b"/>
              <a:pathLst>
                <a:path w="19599" h="15187" extrusionOk="0">
                  <a:moveTo>
                    <a:pt x="16602" y="1"/>
                  </a:moveTo>
                  <a:cubicBezTo>
                    <a:pt x="16549" y="1"/>
                    <a:pt x="16496" y="6"/>
                    <a:pt x="16443" y="16"/>
                  </a:cubicBezTo>
                  <a:lnTo>
                    <a:pt x="715" y="3207"/>
                  </a:lnTo>
                  <a:cubicBezTo>
                    <a:pt x="274" y="3290"/>
                    <a:pt x="1" y="3719"/>
                    <a:pt x="84" y="4147"/>
                  </a:cubicBezTo>
                  <a:lnTo>
                    <a:pt x="2203" y="14541"/>
                  </a:lnTo>
                  <a:cubicBezTo>
                    <a:pt x="2277" y="14920"/>
                    <a:pt x="2619" y="15187"/>
                    <a:pt x="3002" y="15187"/>
                  </a:cubicBezTo>
                  <a:cubicBezTo>
                    <a:pt x="3053" y="15187"/>
                    <a:pt x="3104" y="15182"/>
                    <a:pt x="3156" y="15172"/>
                  </a:cubicBezTo>
                  <a:lnTo>
                    <a:pt x="18884" y="11982"/>
                  </a:lnTo>
                  <a:cubicBezTo>
                    <a:pt x="19312" y="11886"/>
                    <a:pt x="19598" y="11458"/>
                    <a:pt x="19503" y="11029"/>
                  </a:cubicBezTo>
                  <a:lnTo>
                    <a:pt x="17396" y="647"/>
                  </a:lnTo>
                  <a:cubicBezTo>
                    <a:pt x="17333" y="259"/>
                    <a:pt x="16984" y="1"/>
                    <a:pt x="16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9"/>
            <p:cNvSpPr/>
            <p:nvPr/>
          </p:nvSpPr>
          <p:spPr>
            <a:xfrm>
              <a:off x="5527649" y="2517159"/>
              <a:ext cx="597352" cy="195701"/>
            </a:xfrm>
            <a:custGeom>
              <a:avLst/>
              <a:gdLst/>
              <a:ahLst/>
              <a:cxnLst/>
              <a:rect l="l" t="t" r="r" b="b"/>
              <a:pathLst>
                <a:path w="17777" h="5824" extrusionOk="0">
                  <a:moveTo>
                    <a:pt x="17312" y="1"/>
                  </a:moveTo>
                  <a:lnTo>
                    <a:pt x="1" y="3513"/>
                  </a:lnTo>
                  <a:lnTo>
                    <a:pt x="465" y="5823"/>
                  </a:lnTo>
                  <a:lnTo>
                    <a:pt x="17777" y="2311"/>
                  </a:lnTo>
                  <a:lnTo>
                    <a:pt x="173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9"/>
            <p:cNvSpPr/>
            <p:nvPr/>
          </p:nvSpPr>
          <p:spPr>
            <a:xfrm>
              <a:off x="5858139" y="2707018"/>
              <a:ext cx="150438" cy="138039"/>
            </a:xfrm>
            <a:custGeom>
              <a:avLst/>
              <a:gdLst/>
              <a:ahLst/>
              <a:cxnLst/>
              <a:rect l="l" t="t" r="r" b="b"/>
              <a:pathLst>
                <a:path w="4477" h="4108" extrusionOk="0">
                  <a:moveTo>
                    <a:pt x="2246" y="0"/>
                  </a:moveTo>
                  <a:cubicBezTo>
                    <a:pt x="2110" y="0"/>
                    <a:pt x="1972" y="14"/>
                    <a:pt x="1834" y="42"/>
                  </a:cubicBezTo>
                  <a:cubicBezTo>
                    <a:pt x="726" y="268"/>
                    <a:pt x="0" y="1352"/>
                    <a:pt x="226" y="2459"/>
                  </a:cubicBezTo>
                  <a:cubicBezTo>
                    <a:pt x="425" y="3430"/>
                    <a:pt x="1282" y="4108"/>
                    <a:pt x="2244" y="4108"/>
                  </a:cubicBezTo>
                  <a:cubicBezTo>
                    <a:pt x="2380" y="4108"/>
                    <a:pt x="2517" y="4094"/>
                    <a:pt x="2655" y="4066"/>
                  </a:cubicBezTo>
                  <a:cubicBezTo>
                    <a:pt x="3763" y="3840"/>
                    <a:pt x="4477" y="2757"/>
                    <a:pt x="4251" y="1638"/>
                  </a:cubicBezTo>
                  <a:cubicBezTo>
                    <a:pt x="4053" y="668"/>
                    <a:pt x="3198" y="0"/>
                    <a:pt x="2246" y="0"/>
                  </a:cubicBezTo>
                  <a:close/>
                </a:path>
              </a:pathLst>
            </a:custGeom>
            <a:solidFill>
              <a:srgbClr val="FF9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9"/>
            <p:cNvSpPr/>
            <p:nvPr/>
          </p:nvSpPr>
          <p:spPr>
            <a:xfrm>
              <a:off x="5945340" y="2689007"/>
              <a:ext cx="150472" cy="138039"/>
            </a:xfrm>
            <a:custGeom>
              <a:avLst/>
              <a:gdLst/>
              <a:ahLst/>
              <a:cxnLst/>
              <a:rect l="l" t="t" r="r" b="b"/>
              <a:pathLst>
                <a:path w="4478" h="4108" extrusionOk="0">
                  <a:moveTo>
                    <a:pt x="2238" y="0"/>
                  </a:moveTo>
                  <a:cubicBezTo>
                    <a:pt x="2101" y="0"/>
                    <a:pt x="1962" y="14"/>
                    <a:pt x="1822" y="42"/>
                  </a:cubicBezTo>
                  <a:cubicBezTo>
                    <a:pt x="715" y="269"/>
                    <a:pt x="1" y="1352"/>
                    <a:pt x="227" y="2459"/>
                  </a:cubicBezTo>
                  <a:cubicBezTo>
                    <a:pt x="415" y="3430"/>
                    <a:pt x="1280" y="4108"/>
                    <a:pt x="2236" y="4108"/>
                  </a:cubicBezTo>
                  <a:cubicBezTo>
                    <a:pt x="2371" y="4108"/>
                    <a:pt x="2507" y="4094"/>
                    <a:pt x="2644" y="4067"/>
                  </a:cubicBezTo>
                  <a:cubicBezTo>
                    <a:pt x="3751" y="3840"/>
                    <a:pt x="4478" y="2757"/>
                    <a:pt x="4251" y="1638"/>
                  </a:cubicBezTo>
                  <a:cubicBezTo>
                    <a:pt x="4053" y="669"/>
                    <a:pt x="3199" y="0"/>
                    <a:pt x="2238" y="0"/>
                  </a:cubicBezTo>
                  <a:close/>
                </a:path>
              </a:pathLst>
            </a:custGeom>
            <a:solidFill>
              <a:srgbClr val="4CA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39"/>
            <p:cNvSpPr/>
            <p:nvPr/>
          </p:nvSpPr>
          <p:spPr>
            <a:xfrm>
              <a:off x="5590454" y="2470248"/>
              <a:ext cx="587775" cy="510321"/>
            </a:xfrm>
            <a:custGeom>
              <a:avLst/>
              <a:gdLst/>
              <a:ahLst/>
              <a:cxnLst/>
              <a:rect l="l" t="t" r="r" b="b"/>
              <a:pathLst>
                <a:path w="17492" h="15187" extrusionOk="0">
                  <a:moveTo>
                    <a:pt x="14495" y="1"/>
                  </a:moveTo>
                  <a:cubicBezTo>
                    <a:pt x="14442" y="1"/>
                    <a:pt x="14389" y="6"/>
                    <a:pt x="14336" y="16"/>
                  </a:cubicBezTo>
                  <a:lnTo>
                    <a:pt x="14038" y="75"/>
                  </a:lnTo>
                  <a:lnTo>
                    <a:pt x="16062" y="10053"/>
                  </a:lnTo>
                  <a:cubicBezTo>
                    <a:pt x="16146" y="10481"/>
                    <a:pt x="15872" y="10910"/>
                    <a:pt x="15431" y="11005"/>
                  </a:cubicBezTo>
                  <a:lnTo>
                    <a:pt x="1" y="14125"/>
                  </a:lnTo>
                  <a:lnTo>
                    <a:pt x="84" y="14541"/>
                  </a:lnTo>
                  <a:cubicBezTo>
                    <a:pt x="168" y="14920"/>
                    <a:pt x="512" y="15187"/>
                    <a:pt x="887" y="15187"/>
                  </a:cubicBezTo>
                  <a:cubicBezTo>
                    <a:pt x="936" y="15187"/>
                    <a:pt x="987" y="15182"/>
                    <a:pt x="1037" y="15172"/>
                  </a:cubicBezTo>
                  <a:lnTo>
                    <a:pt x="16777" y="11982"/>
                  </a:lnTo>
                  <a:cubicBezTo>
                    <a:pt x="17205" y="11898"/>
                    <a:pt x="17491" y="11458"/>
                    <a:pt x="17396" y="11029"/>
                  </a:cubicBezTo>
                  <a:lnTo>
                    <a:pt x="15289" y="647"/>
                  </a:lnTo>
                  <a:cubicBezTo>
                    <a:pt x="15226" y="259"/>
                    <a:pt x="14877" y="1"/>
                    <a:pt x="144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39"/>
            <p:cNvSpPr/>
            <p:nvPr/>
          </p:nvSpPr>
          <p:spPr>
            <a:xfrm>
              <a:off x="5550869" y="2552778"/>
              <a:ext cx="228867" cy="248894"/>
            </a:xfrm>
            <a:custGeom>
              <a:avLst/>
              <a:gdLst/>
              <a:ahLst/>
              <a:cxnLst/>
              <a:rect l="l" t="t" r="r" b="b"/>
              <a:pathLst>
                <a:path w="6811" h="7407" extrusionOk="0">
                  <a:moveTo>
                    <a:pt x="6811" y="1"/>
                  </a:moveTo>
                  <a:lnTo>
                    <a:pt x="798" y="1215"/>
                  </a:lnTo>
                  <a:cubicBezTo>
                    <a:pt x="322" y="1310"/>
                    <a:pt x="0" y="1786"/>
                    <a:pt x="107" y="2251"/>
                  </a:cubicBezTo>
                  <a:lnTo>
                    <a:pt x="1155" y="7406"/>
                  </a:lnTo>
                  <a:lnTo>
                    <a:pt x="1453" y="3227"/>
                  </a:lnTo>
                  <a:cubicBezTo>
                    <a:pt x="1465" y="2918"/>
                    <a:pt x="1655" y="2644"/>
                    <a:pt x="1929" y="2513"/>
                  </a:cubicBezTo>
                  <a:lnTo>
                    <a:pt x="6811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39"/>
            <p:cNvSpPr/>
            <p:nvPr/>
          </p:nvSpPr>
          <p:spPr>
            <a:xfrm>
              <a:off x="5644085" y="2652816"/>
              <a:ext cx="592950" cy="410085"/>
            </a:xfrm>
            <a:custGeom>
              <a:avLst/>
              <a:gdLst/>
              <a:ahLst/>
              <a:cxnLst/>
              <a:rect l="l" t="t" r="r" b="b"/>
              <a:pathLst>
                <a:path w="17646" h="12204" extrusionOk="0">
                  <a:moveTo>
                    <a:pt x="798" y="0"/>
                  </a:moveTo>
                  <a:cubicBezTo>
                    <a:pt x="358" y="0"/>
                    <a:pt x="0" y="357"/>
                    <a:pt x="0" y="798"/>
                  </a:cubicBezTo>
                  <a:lnTo>
                    <a:pt x="0" y="11394"/>
                  </a:lnTo>
                  <a:cubicBezTo>
                    <a:pt x="0" y="11847"/>
                    <a:pt x="358" y="12204"/>
                    <a:pt x="798" y="12204"/>
                  </a:cubicBezTo>
                  <a:lnTo>
                    <a:pt x="16848" y="12204"/>
                  </a:lnTo>
                  <a:cubicBezTo>
                    <a:pt x="17288" y="12204"/>
                    <a:pt x="17645" y="11847"/>
                    <a:pt x="17645" y="11394"/>
                  </a:cubicBezTo>
                  <a:lnTo>
                    <a:pt x="17645" y="798"/>
                  </a:lnTo>
                  <a:cubicBezTo>
                    <a:pt x="17645" y="357"/>
                    <a:pt x="17288" y="0"/>
                    <a:pt x="16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39"/>
            <p:cNvSpPr/>
            <p:nvPr/>
          </p:nvSpPr>
          <p:spPr>
            <a:xfrm>
              <a:off x="5643278" y="2705204"/>
              <a:ext cx="593756" cy="79268"/>
            </a:xfrm>
            <a:custGeom>
              <a:avLst/>
              <a:gdLst/>
              <a:ahLst/>
              <a:cxnLst/>
              <a:rect l="l" t="t" r="r" b="b"/>
              <a:pathLst>
                <a:path w="17670" h="2359" extrusionOk="0">
                  <a:moveTo>
                    <a:pt x="1" y="1"/>
                  </a:moveTo>
                  <a:lnTo>
                    <a:pt x="1" y="2358"/>
                  </a:lnTo>
                  <a:lnTo>
                    <a:pt x="17669" y="2358"/>
                  </a:lnTo>
                  <a:lnTo>
                    <a:pt x="176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39"/>
            <p:cNvSpPr/>
            <p:nvPr/>
          </p:nvSpPr>
          <p:spPr>
            <a:xfrm>
              <a:off x="5944534" y="2854840"/>
              <a:ext cx="138073" cy="138073"/>
            </a:xfrm>
            <a:custGeom>
              <a:avLst/>
              <a:gdLst/>
              <a:ahLst/>
              <a:cxnLst/>
              <a:rect l="l" t="t" r="r" b="b"/>
              <a:pathLst>
                <a:path w="4109" h="4109" extrusionOk="0">
                  <a:moveTo>
                    <a:pt x="2049" y="1"/>
                  </a:moveTo>
                  <a:cubicBezTo>
                    <a:pt x="918" y="1"/>
                    <a:pt x="1" y="918"/>
                    <a:pt x="1" y="2049"/>
                  </a:cubicBezTo>
                  <a:cubicBezTo>
                    <a:pt x="1" y="3192"/>
                    <a:pt x="918" y="4108"/>
                    <a:pt x="2049" y="4108"/>
                  </a:cubicBezTo>
                  <a:cubicBezTo>
                    <a:pt x="3192" y="4108"/>
                    <a:pt x="4109" y="3192"/>
                    <a:pt x="4109" y="2049"/>
                  </a:cubicBezTo>
                  <a:cubicBezTo>
                    <a:pt x="4109" y="918"/>
                    <a:pt x="3192" y="1"/>
                    <a:pt x="2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9"/>
            <p:cNvSpPr/>
            <p:nvPr/>
          </p:nvSpPr>
          <p:spPr>
            <a:xfrm>
              <a:off x="6033381" y="2854840"/>
              <a:ext cx="138442" cy="138073"/>
            </a:xfrm>
            <a:custGeom>
              <a:avLst/>
              <a:gdLst/>
              <a:ahLst/>
              <a:cxnLst/>
              <a:rect l="l" t="t" r="r" b="b"/>
              <a:pathLst>
                <a:path w="4120" h="4109" extrusionOk="0">
                  <a:moveTo>
                    <a:pt x="2060" y="1"/>
                  </a:moveTo>
                  <a:cubicBezTo>
                    <a:pt x="929" y="1"/>
                    <a:pt x="0" y="918"/>
                    <a:pt x="0" y="2049"/>
                  </a:cubicBezTo>
                  <a:cubicBezTo>
                    <a:pt x="0" y="3192"/>
                    <a:pt x="929" y="4108"/>
                    <a:pt x="2060" y="4108"/>
                  </a:cubicBezTo>
                  <a:cubicBezTo>
                    <a:pt x="3191" y="4108"/>
                    <a:pt x="4120" y="3192"/>
                    <a:pt x="4120" y="2049"/>
                  </a:cubicBezTo>
                  <a:cubicBezTo>
                    <a:pt x="4120" y="918"/>
                    <a:pt x="3191" y="1"/>
                    <a:pt x="2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9"/>
            <p:cNvSpPr/>
            <p:nvPr/>
          </p:nvSpPr>
          <p:spPr>
            <a:xfrm>
              <a:off x="5644085" y="2652816"/>
              <a:ext cx="592950" cy="410085"/>
            </a:xfrm>
            <a:custGeom>
              <a:avLst/>
              <a:gdLst/>
              <a:ahLst/>
              <a:cxnLst/>
              <a:rect l="l" t="t" r="r" b="b"/>
              <a:pathLst>
                <a:path w="17646" h="12204" extrusionOk="0">
                  <a:moveTo>
                    <a:pt x="16550" y="0"/>
                  </a:moveTo>
                  <a:lnTo>
                    <a:pt x="16550" y="10180"/>
                  </a:lnTo>
                  <a:cubicBezTo>
                    <a:pt x="16550" y="10632"/>
                    <a:pt x="16193" y="10990"/>
                    <a:pt x="15740" y="10990"/>
                  </a:cubicBezTo>
                  <a:lnTo>
                    <a:pt x="0" y="10990"/>
                  </a:lnTo>
                  <a:lnTo>
                    <a:pt x="0" y="11406"/>
                  </a:lnTo>
                  <a:cubicBezTo>
                    <a:pt x="0" y="11847"/>
                    <a:pt x="358" y="12204"/>
                    <a:pt x="798" y="12204"/>
                  </a:cubicBezTo>
                  <a:lnTo>
                    <a:pt x="16848" y="12204"/>
                  </a:lnTo>
                  <a:cubicBezTo>
                    <a:pt x="17288" y="12204"/>
                    <a:pt x="17645" y="11847"/>
                    <a:pt x="17645" y="11406"/>
                  </a:cubicBezTo>
                  <a:lnTo>
                    <a:pt x="17645" y="810"/>
                  </a:lnTo>
                  <a:cubicBezTo>
                    <a:pt x="17645" y="357"/>
                    <a:pt x="17288" y="0"/>
                    <a:pt x="168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9"/>
            <p:cNvSpPr/>
            <p:nvPr/>
          </p:nvSpPr>
          <p:spPr>
            <a:xfrm>
              <a:off x="5670900" y="2674792"/>
              <a:ext cx="236058" cy="206487"/>
            </a:xfrm>
            <a:custGeom>
              <a:avLst/>
              <a:gdLst/>
              <a:ahLst/>
              <a:cxnLst/>
              <a:rect l="l" t="t" r="r" b="b"/>
              <a:pathLst>
                <a:path w="7025" h="6145" extrusionOk="0">
                  <a:moveTo>
                    <a:pt x="881" y="1"/>
                  </a:moveTo>
                  <a:cubicBezTo>
                    <a:pt x="393" y="1"/>
                    <a:pt x="0" y="394"/>
                    <a:pt x="0" y="882"/>
                  </a:cubicBezTo>
                  <a:lnTo>
                    <a:pt x="0" y="6145"/>
                  </a:lnTo>
                  <a:lnTo>
                    <a:pt x="1119" y="2108"/>
                  </a:lnTo>
                  <a:cubicBezTo>
                    <a:pt x="1203" y="1811"/>
                    <a:pt x="1429" y="1596"/>
                    <a:pt x="1726" y="1501"/>
                  </a:cubicBezTo>
                  <a:lnTo>
                    <a:pt x="7025" y="13"/>
                  </a:lnTo>
                  <a:lnTo>
                    <a:pt x="881" y="13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9"/>
            <p:cNvSpPr/>
            <p:nvPr/>
          </p:nvSpPr>
          <p:spPr>
            <a:xfrm>
              <a:off x="5464844" y="2852050"/>
              <a:ext cx="350104" cy="384513"/>
            </a:xfrm>
            <a:custGeom>
              <a:avLst/>
              <a:gdLst/>
              <a:ahLst/>
              <a:cxnLst/>
              <a:rect l="l" t="t" r="r" b="b"/>
              <a:pathLst>
                <a:path w="10419" h="11443" extrusionOk="0">
                  <a:moveTo>
                    <a:pt x="5215" y="0"/>
                  </a:moveTo>
                  <a:cubicBezTo>
                    <a:pt x="4060" y="2440"/>
                    <a:pt x="1191" y="2639"/>
                    <a:pt x="281" y="2639"/>
                  </a:cubicBezTo>
                  <a:cubicBezTo>
                    <a:pt x="103" y="2639"/>
                    <a:pt x="0" y="2632"/>
                    <a:pt x="0" y="2632"/>
                  </a:cubicBezTo>
                  <a:lnTo>
                    <a:pt x="0" y="2632"/>
                  </a:lnTo>
                  <a:cubicBezTo>
                    <a:pt x="346" y="9847"/>
                    <a:pt x="5215" y="11442"/>
                    <a:pt x="5215" y="11442"/>
                  </a:cubicBezTo>
                  <a:cubicBezTo>
                    <a:pt x="5215" y="11442"/>
                    <a:pt x="10061" y="9847"/>
                    <a:pt x="10418" y="2632"/>
                  </a:cubicBezTo>
                  <a:lnTo>
                    <a:pt x="10418" y="2632"/>
                  </a:lnTo>
                  <a:cubicBezTo>
                    <a:pt x="10418" y="2632"/>
                    <a:pt x="10316" y="2639"/>
                    <a:pt x="10138" y="2639"/>
                  </a:cubicBezTo>
                  <a:cubicBezTo>
                    <a:pt x="9232" y="2639"/>
                    <a:pt x="6370" y="2440"/>
                    <a:pt x="5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9"/>
            <p:cNvSpPr/>
            <p:nvPr/>
          </p:nvSpPr>
          <p:spPr>
            <a:xfrm>
              <a:off x="5486048" y="2888846"/>
              <a:ext cx="308101" cy="327322"/>
            </a:xfrm>
            <a:custGeom>
              <a:avLst/>
              <a:gdLst/>
              <a:ahLst/>
              <a:cxnLst/>
              <a:rect l="l" t="t" r="r" b="b"/>
              <a:pathLst>
                <a:path w="9169" h="9741" extrusionOk="0">
                  <a:moveTo>
                    <a:pt x="4584" y="1"/>
                  </a:moveTo>
                  <a:cubicBezTo>
                    <a:pt x="3263" y="1727"/>
                    <a:pt x="1072" y="2061"/>
                    <a:pt x="0" y="2120"/>
                  </a:cubicBezTo>
                  <a:cubicBezTo>
                    <a:pt x="227" y="4656"/>
                    <a:pt x="1060" y="6704"/>
                    <a:pt x="2489" y="8204"/>
                  </a:cubicBezTo>
                  <a:cubicBezTo>
                    <a:pt x="3358" y="9121"/>
                    <a:pt x="4215" y="9573"/>
                    <a:pt x="4584" y="9740"/>
                  </a:cubicBezTo>
                  <a:cubicBezTo>
                    <a:pt x="4953" y="9573"/>
                    <a:pt x="5799" y="9121"/>
                    <a:pt x="6680" y="8204"/>
                  </a:cubicBezTo>
                  <a:cubicBezTo>
                    <a:pt x="8109" y="6704"/>
                    <a:pt x="8942" y="4656"/>
                    <a:pt x="9168" y="2120"/>
                  </a:cubicBezTo>
                  <a:cubicBezTo>
                    <a:pt x="8097" y="2061"/>
                    <a:pt x="5906" y="1727"/>
                    <a:pt x="4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9"/>
            <p:cNvSpPr/>
            <p:nvPr/>
          </p:nvSpPr>
          <p:spPr>
            <a:xfrm>
              <a:off x="5560446" y="2960085"/>
              <a:ext cx="233302" cy="255681"/>
            </a:xfrm>
            <a:custGeom>
              <a:avLst/>
              <a:gdLst/>
              <a:ahLst/>
              <a:cxnLst/>
              <a:rect l="l" t="t" r="r" b="b"/>
              <a:pathLst>
                <a:path w="6943" h="7609" extrusionOk="0">
                  <a:moveTo>
                    <a:pt x="6942" y="0"/>
                  </a:moveTo>
                  <a:lnTo>
                    <a:pt x="6942" y="0"/>
                  </a:lnTo>
                  <a:cubicBezTo>
                    <a:pt x="6942" y="0"/>
                    <a:pt x="6942" y="1"/>
                    <a:pt x="6942" y="1"/>
                  </a:cubicBezTo>
                  <a:lnTo>
                    <a:pt x="6942" y="1"/>
                  </a:lnTo>
                  <a:cubicBezTo>
                    <a:pt x="6942" y="0"/>
                    <a:pt x="6942" y="0"/>
                    <a:pt x="6942" y="0"/>
                  </a:cubicBezTo>
                  <a:close/>
                  <a:moveTo>
                    <a:pt x="6942" y="1"/>
                  </a:moveTo>
                  <a:cubicBezTo>
                    <a:pt x="6923" y="83"/>
                    <a:pt x="4888" y="5497"/>
                    <a:pt x="2430" y="6584"/>
                  </a:cubicBezTo>
                  <a:cubicBezTo>
                    <a:pt x="2430" y="6584"/>
                    <a:pt x="1299" y="6453"/>
                    <a:pt x="1" y="5798"/>
                  </a:cubicBezTo>
                  <a:lnTo>
                    <a:pt x="1" y="5798"/>
                  </a:lnTo>
                  <a:cubicBezTo>
                    <a:pt x="96" y="5906"/>
                    <a:pt x="168" y="5989"/>
                    <a:pt x="251" y="6084"/>
                  </a:cubicBezTo>
                  <a:cubicBezTo>
                    <a:pt x="1132" y="7001"/>
                    <a:pt x="2001" y="7453"/>
                    <a:pt x="2358" y="7608"/>
                  </a:cubicBezTo>
                  <a:cubicBezTo>
                    <a:pt x="2727" y="7453"/>
                    <a:pt x="3573" y="7001"/>
                    <a:pt x="4454" y="6084"/>
                  </a:cubicBezTo>
                  <a:cubicBezTo>
                    <a:pt x="5882" y="4572"/>
                    <a:pt x="6716" y="2537"/>
                    <a:pt x="69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9"/>
            <p:cNvSpPr/>
            <p:nvPr/>
          </p:nvSpPr>
          <p:spPr>
            <a:xfrm>
              <a:off x="5508864" y="2942880"/>
              <a:ext cx="119625" cy="133637"/>
            </a:xfrm>
            <a:custGeom>
              <a:avLst/>
              <a:gdLst/>
              <a:ahLst/>
              <a:cxnLst/>
              <a:rect l="l" t="t" r="r" b="b"/>
              <a:pathLst>
                <a:path w="3560" h="3977" extrusionOk="0">
                  <a:moveTo>
                    <a:pt x="3560" y="0"/>
                  </a:moveTo>
                  <a:cubicBezTo>
                    <a:pt x="3560" y="0"/>
                    <a:pt x="1862" y="989"/>
                    <a:pt x="64" y="989"/>
                  </a:cubicBezTo>
                  <a:cubicBezTo>
                    <a:pt x="42" y="989"/>
                    <a:pt x="21" y="989"/>
                    <a:pt x="0" y="988"/>
                  </a:cubicBezTo>
                  <a:lnTo>
                    <a:pt x="0" y="988"/>
                  </a:lnTo>
                  <a:cubicBezTo>
                    <a:pt x="0" y="988"/>
                    <a:pt x="119" y="2846"/>
                    <a:pt x="810" y="3977"/>
                  </a:cubicBezTo>
                  <a:lnTo>
                    <a:pt x="595" y="1584"/>
                  </a:lnTo>
                  <a:lnTo>
                    <a:pt x="595" y="1584"/>
                  </a:lnTo>
                  <a:cubicBezTo>
                    <a:pt x="595" y="1584"/>
                    <a:pt x="596" y="1584"/>
                    <a:pt x="596" y="1584"/>
                  </a:cubicBezTo>
                  <a:cubicBezTo>
                    <a:pt x="649" y="1584"/>
                    <a:pt x="2562" y="1163"/>
                    <a:pt x="3560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3" name="Google Shape;3583;p39"/>
          <p:cNvGrpSpPr/>
          <p:nvPr/>
        </p:nvGrpSpPr>
        <p:grpSpPr>
          <a:xfrm>
            <a:off x="2539524" y="3703427"/>
            <a:ext cx="624548" cy="931048"/>
            <a:chOff x="2539524" y="3703427"/>
            <a:chExt cx="624548" cy="931048"/>
          </a:xfrm>
        </p:grpSpPr>
        <p:sp>
          <p:nvSpPr>
            <p:cNvPr id="3584" name="Google Shape;3584;p39"/>
            <p:cNvSpPr/>
            <p:nvPr/>
          </p:nvSpPr>
          <p:spPr>
            <a:xfrm>
              <a:off x="2539524" y="3751043"/>
              <a:ext cx="544125" cy="451718"/>
            </a:xfrm>
            <a:custGeom>
              <a:avLst/>
              <a:gdLst/>
              <a:ahLst/>
              <a:cxnLst/>
              <a:rect l="l" t="t" r="r" b="b"/>
              <a:pathLst>
                <a:path w="16193" h="13443" extrusionOk="0">
                  <a:moveTo>
                    <a:pt x="7870" y="1"/>
                  </a:moveTo>
                  <a:cubicBezTo>
                    <a:pt x="7870" y="1"/>
                    <a:pt x="131" y="6359"/>
                    <a:pt x="0" y="6561"/>
                  </a:cubicBezTo>
                  <a:lnTo>
                    <a:pt x="8454" y="13443"/>
                  </a:lnTo>
                  <a:lnTo>
                    <a:pt x="16193" y="6561"/>
                  </a:lnTo>
                  <a:lnTo>
                    <a:pt x="78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39"/>
            <p:cNvSpPr/>
            <p:nvPr/>
          </p:nvSpPr>
          <p:spPr>
            <a:xfrm>
              <a:off x="2604748" y="3703427"/>
              <a:ext cx="414890" cy="501349"/>
            </a:xfrm>
            <a:custGeom>
              <a:avLst/>
              <a:gdLst/>
              <a:ahLst/>
              <a:cxnLst/>
              <a:rect l="l" t="t" r="r" b="b"/>
              <a:pathLst>
                <a:path w="12347" h="14920" extrusionOk="0">
                  <a:moveTo>
                    <a:pt x="0" y="1"/>
                  </a:moveTo>
                  <a:lnTo>
                    <a:pt x="0" y="14919"/>
                  </a:lnTo>
                  <a:lnTo>
                    <a:pt x="12347" y="14919"/>
                  </a:lnTo>
                  <a:lnTo>
                    <a:pt x="123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39"/>
            <p:cNvSpPr/>
            <p:nvPr/>
          </p:nvSpPr>
          <p:spPr>
            <a:xfrm>
              <a:off x="2649945" y="3761460"/>
              <a:ext cx="262872" cy="26445"/>
            </a:xfrm>
            <a:custGeom>
              <a:avLst/>
              <a:gdLst/>
              <a:ahLst/>
              <a:cxnLst/>
              <a:rect l="l" t="t" r="r" b="b"/>
              <a:pathLst>
                <a:path w="7823" h="787" extrusionOk="0">
                  <a:moveTo>
                    <a:pt x="0" y="0"/>
                  </a:moveTo>
                  <a:lnTo>
                    <a:pt x="0" y="786"/>
                  </a:lnTo>
                  <a:lnTo>
                    <a:pt x="7823" y="786"/>
                  </a:lnTo>
                  <a:lnTo>
                    <a:pt x="78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39"/>
            <p:cNvSpPr/>
            <p:nvPr/>
          </p:nvSpPr>
          <p:spPr>
            <a:xfrm>
              <a:off x="2649945" y="3832665"/>
              <a:ext cx="327692" cy="27655"/>
            </a:xfrm>
            <a:custGeom>
              <a:avLst/>
              <a:gdLst/>
              <a:ahLst/>
              <a:cxnLst/>
              <a:rect l="l" t="t" r="r" b="b"/>
              <a:pathLst>
                <a:path w="9752" h="823" extrusionOk="0">
                  <a:moveTo>
                    <a:pt x="0" y="1"/>
                  </a:moveTo>
                  <a:lnTo>
                    <a:pt x="0" y="822"/>
                  </a:lnTo>
                  <a:lnTo>
                    <a:pt x="9752" y="822"/>
                  </a:lnTo>
                  <a:lnTo>
                    <a:pt x="97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39"/>
            <p:cNvSpPr/>
            <p:nvPr/>
          </p:nvSpPr>
          <p:spPr>
            <a:xfrm>
              <a:off x="2649945" y="3903468"/>
              <a:ext cx="327692" cy="27655"/>
            </a:xfrm>
            <a:custGeom>
              <a:avLst/>
              <a:gdLst/>
              <a:ahLst/>
              <a:cxnLst/>
              <a:rect l="l" t="t" r="r" b="b"/>
              <a:pathLst>
                <a:path w="9752" h="823" extrusionOk="0">
                  <a:moveTo>
                    <a:pt x="0" y="1"/>
                  </a:moveTo>
                  <a:lnTo>
                    <a:pt x="0" y="822"/>
                  </a:lnTo>
                  <a:lnTo>
                    <a:pt x="9752" y="822"/>
                  </a:lnTo>
                  <a:lnTo>
                    <a:pt x="97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39"/>
            <p:cNvSpPr/>
            <p:nvPr/>
          </p:nvSpPr>
          <p:spPr>
            <a:xfrm>
              <a:off x="2649945" y="3974707"/>
              <a:ext cx="327692" cy="27621"/>
            </a:xfrm>
            <a:custGeom>
              <a:avLst/>
              <a:gdLst/>
              <a:ahLst/>
              <a:cxnLst/>
              <a:rect l="l" t="t" r="r" b="b"/>
              <a:pathLst>
                <a:path w="9752" h="822" extrusionOk="0">
                  <a:moveTo>
                    <a:pt x="0" y="0"/>
                  </a:moveTo>
                  <a:lnTo>
                    <a:pt x="0" y="822"/>
                  </a:lnTo>
                  <a:lnTo>
                    <a:pt x="9752" y="822"/>
                  </a:lnTo>
                  <a:lnTo>
                    <a:pt x="97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39"/>
            <p:cNvSpPr/>
            <p:nvPr/>
          </p:nvSpPr>
          <p:spPr>
            <a:xfrm>
              <a:off x="2539524" y="3971515"/>
              <a:ext cx="544529" cy="335689"/>
            </a:xfrm>
            <a:custGeom>
              <a:avLst/>
              <a:gdLst/>
              <a:ahLst/>
              <a:cxnLst/>
              <a:rect l="l" t="t" r="r" b="b"/>
              <a:pathLst>
                <a:path w="16205" h="9990" extrusionOk="0">
                  <a:moveTo>
                    <a:pt x="0" y="0"/>
                  </a:moveTo>
                  <a:lnTo>
                    <a:pt x="0" y="9989"/>
                  </a:lnTo>
                  <a:lnTo>
                    <a:pt x="16205" y="9989"/>
                  </a:lnTo>
                  <a:lnTo>
                    <a:pt x="16205" y="0"/>
                  </a:lnTo>
                  <a:lnTo>
                    <a:pt x="8097" y="50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39"/>
            <p:cNvSpPr/>
            <p:nvPr/>
          </p:nvSpPr>
          <p:spPr>
            <a:xfrm>
              <a:off x="2539524" y="4140741"/>
              <a:ext cx="544529" cy="166467"/>
            </a:xfrm>
            <a:custGeom>
              <a:avLst/>
              <a:gdLst/>
              <a:ahLst/>
              <a:cxnLst/>
              <a:rect l="l" t="t" r="r" b="b"/>
              <a:pathLst>
                <a:path w="16205" h="4954" extrusionOk="0">
                  <a:moveTo>
                    <a:pt x="8037" y="0"/>
                  </a:moveTo>
                  <a:lnTo>
                    <a:pt x="0" y="4953"/>
                  </a:lnTo>
                  <a:lnTo>
                    <a:pt x="16205" y="4953"/>
                  </a:lnTo>
                  <a:lnTo>
                    <a:pt x="8168" y="0"/>
                  </a:lnTo>
                  <a:lnTo>
                    <a:pt x="8097" y="48"/>
                  </a:lnTo>
                  <a:lnTo>
                    <a:pt x="80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39"/>
            <p:cNvSpPr/>
            <p:nvPr/>
          </p:nvSpPr>
          <p:spPr>
            <a:xfrm>
              <a:off x="2539524" y="3971515"/>
              <a:ext cx="544529" cy="335689"/>
            </a:xfrm>
            <a:custGeom>
              <a:avLst/>
              <a:gdLst/>
              <a:ahLst/>
              <a:cxnLst/>
              <a:rect l="l" t="t" r="r" b="b"/>
              <a:pathLst>
                <a:path w="16205" h="9990" extrusionOk="0">
                  <a:moveTo>
                    <a:pt x="16205" y="0"/>
                  </a:moveTo>
                  <a:lnTo>
                    <a:pt x="14919" y="8418"/>
                  </a:lnTo>
                  <a:lnTo>
                    <a:pt x="0" y="9989"/>
                  </a:lnTo>
                  <a:lnTo>
                    <a:pt x="16205" y="9989"/>
                  </a:lnTo>
                  <a:lnTo>
                    <a:pt x="162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39"/>
            <p:cNvSpPr/>
            <p:nvPr/>
          </p:nvSpPr>
          <p:spPr>
            <a:xfrm>
              <a:off x="2558711" y="4012712"/>
              <a:ext cx="156890" cy="188073"/>
            </a:xfrm>
            <a:custGeom>
              <a:avLst/>
              <a:gdLst/>
              <a:ahLst/>
              <a:cxnLst/>
              <a:rect l="l" t="t" r="r" b="b"/>
              <a:pathLst>
                <a:path w="4669" h="5597" extrusionOk="0">
                  <a:moveTo>
                    <a:pt x="1" y="0"/>
                  </a:moveTo>
                  <a:lnTo>
                    <a:pt x="1" y="5596"/>
                  </a:lnTo>
                  <a:lnTo>
                    <a:pt x="1072" y="2084"/>
                  </a:lnTo>
                  <a:lnTo>
                    <a:pt x="4668" y="28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39"/>
            <p:cNvSpPr/>
            <p:nvPr/>
          </p:nvSpPr>
          <p:spPr>
            <a:xfrm>
              <a:off x="2795582" y="4147966"/>
              <a:ext cx="358102" cy="439689"/>
            </a:xfrm>
            <a:custGeom>
              <a:avLst/>
              <a:gdLst/>
              <a:ahLst/>
              <a:cxnLst/>
              <a:rect l="l" t="t" r="r" b="b"/>
              <a:pathLst>
                <a:path w="10657" h="13085" extrusionOk="0">
                  <a:moveTo>
                    <a:pt x="8419" y="857"/>
                  </a:moveTo>
                  <a:cubicBezTo>
                    <a:pt x="8598" y="857"/>
                    <a:pt x="8778" y="911"/>
                    <a:pt x="8930" y="1024"/>
                  </a:cubicBezTo>
                  <a:cubicBezTo>
                    <a:pt x="9299" y="1297"/>
                    <a:pt x="9382" y="1833"/>
                    <a:pt x="9097" y="2214"/>
                  </a:cubicBezTo>
                  <a:cubicBezTo>
                    <a:pt x="8929" y="2430"/>
                    <a:pt x="8676" y="2544"/>
                    <a:pt x="8421" y="2544"/>
                  </a:cubicBezTo>
                  <a:cubicBezTo>
                    <a:pt x="8241" y="2544"/>
                    <a:pt x="8059" y="2487"/>
                    <a:pt x="7906" y="2369"/>
                  </a:cubicBezTo>
                  <a:cubicBezTo>
                    <a:pt x="7537" y="2095"/>
                    <a:pt x="7454" y="1559"/>
                    <a:pt x="7739" y="1178"/>
                  </a:cubicBezTo>
                  <a:cubicBezTo>
                    <a:pt x="7908" y="968"/>
                    <a:pt x="8163" y="857"/>
                    <a:pt x="8419" y="857"/>
                  </a:cubicBezTo>
                  <a:close/>
                  <a:moveTo>
                    <a:pt x="7771" y="1"/>
                  </a:moveTo>
                  <a:cubicBezTo>
                    <a:pt x="6998" y="1"/>
                    <a:pt x="6235" y="353"/>
                    <a:pt x="5727" y="1024"/>
                  </a:cubicBezTo>
                  <a:cubicBezTo>
                    <a:pt x="5049" y="1940"/>
                    <a:pt x="5060" y="3179"/>
                    <a:pt x="5715" y="4060"/>
                  </a:cubicBezTo>
                  <a:lnTo>
                    <a:pt x="0" y="11656"/>
                  </a:lnTo>
                  <a:lnTo>
                    <a:pt x="1191" y="12549"/>
                  </a:lnTo>
                  <a:lnTo>
                    <a:pt x="1715" y="11870"/>
                  </a:lnTo>
                  <a:lnTo>
                    <a:pt x="3334" y="13085"/>
                  </a:lnTo>
                  <a:lnTo>
                    <a:pt x="4060" y="12120"/>
                  </a:lnTo>
                  <a:lnTo>
                    <a:pt x="2441" y="10906"/>
                  </a:lnTo>
                  <a:lnTo>
                    <a:pt x="3036" y="10096"/>
                  </a:lnTo>
                  <a:lnTo>
                    <a:pt x="4179" y="10953"/>
                  </a:lnTo>
                  <a:lnTo>
                    <a:pt x="4977" y="9906"/>
                  </a:lnTo>
                  <a:lnTo>
                    <a:pt x="3822" y="9036"/>
                  </a:lnTo>
                  <a:lnTo>
                    <a:pt x="6906" y="4953"/>
                  </a:lnTo>
                  <a:cubicBezTo>
                    <a:pt x="7182" y="5052"/>
                    <a:pt x="7470" y="5101"/>
                    <a:pt x="7757" y="5101"/>
                  </a:cubicBezTo>
                  <a:cubicBezTo>
                    <a:pt x="8535" y="5101"/>
                    <a:pt x="9307" y="4745"/>
                    <a:pt x="9811" y="4084"/>
                  </a:cubicBezTo>
                  <a:cubicBezTo>
                    <a:pt x="10656" y="2952"/>
                    <a:pt x="10430" y="1357"/>
                    <a:pt x="9299" y="512"/>
                  </a:cubicBezTo>
                  <a:cubicBezTo>
                    <a:pt x="8838" y="167"/>
                    <a:pt x="8303" y="1"/>
                    <a:pt x="77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39"/>
            <p:cNvSpPr/>
            <p:nvPr/>
          </p:nvSpPr>
          <p:spPr>
            <a:xfrm>
              <a:off x="2911615" y="4190340"/>
              <a:ext cx="236058" cy="262100"/>
            </a:xfrm>
            <a:custGeom>
              <a:avLst/>
              <a:gdLst/>
              <a:ahLst/>
              <a:cxnLst/>
              <a:rect l="l" t="t" r="r" b="b"/>
              <a:pathLst>
                <a:path w="7025" h="7800" extrusionOk="0">
                  <a:moveTo>
                    <a:pt x="6501" y="1"/>
                  </a:moveTo>
                  <a:lnTo>
                    <a:pt x="6501" y="1"/>
                  </a:lnTo>
                  <a:cubicBezTo>
                    <a:pt x="6763" y="751"/>
                    <a:pt x="6644" y="1632"/>
                    <a:pt x="6120" y="2334"/>
                  </a:cubicBezTo>
                  <a:cubicBezTo>
                    <a:pt x="5620" y="2998"/>
                    <a:pt x="4858" y="3344"/>
                    <a:pt x="4087" y="3344"/>
                  </a:cubicBezTo>
                  <a:cubicBezTo>
                    <a:pt x="3793" y="3344"/>
                    <a:pt x="3497" y="3293"/>
                    <a:pt x="3215" y="3192"/>
                  </a:cubicBezTo>
                  <a:lnTo>
                    <a:pt x="0" y="7502"/>
                  </a:lnTo>
                  <a:lnTo>
                    <a:pt x="393" y="7799"/>
                  </a:lnTo>
                  <a:lnTo>
                    <a:pt x="3453" y="3704"/>
                  </a:lnTo>
                  <a:cubicBezTo>
                    <a:pt x="3729" y="3803"/>
                    <a:pt x="4017" y="3851"/>
                    <a:pt x="4304" y="3851"/>
                  </a:cubicBezTo>
                  <a:cubicBezTo>
                    <a:pt x="5082" y="3851"/>
                    <a:pt x="5854" y="3495"/>
                    <a:pt x="6358" y="2834"/>
                  </a:cubicBezTo>
                  <a:cubicBezTo>
                    <a:pt x="7001" y="1989"/>
                    <a:pt x="7025" y="858"/>
                    <a:pt x="6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39"/>
            <p:cNvSpPr/>
            <p:nvPr/>
          </p:nvSpPr>
          <p:spPr>
            <a:xfrm>
              <a:off x="2864806" y="4470794"/>
              <a:ext cx="98455" cy="46069"/>
            </a:xfrm>
            <a:custGeom>
              <a:avLst/>
              <a:gdLst/>
              <a:ahLst/>
              <a:cxnLst/>
              <a:rect l="l" t="t" r="r" b="b"/>
              <a:pathLst>
                <a:path w="2930" h="1371" extrusionOk="0">
                  <a:moveTo>
                    <a:pt x="750" y="1"/>
                  </a:moveTo>
                  <a:lnTo>
                    <a:pt x="0" y="1001"/>
                  </a:lnTo>
                  <a:lnTo>
                    <a:pt x="381" y="1299"/>
                  </a:lnTo>
                  <a:lnTo>
                    <a:pt x="976" y="501"/>
                  </a:lnTo>
                  <a:lnTo>
                    <a:pt x="2119" y="1370"/>
                  </a:lnTo>
                  <a:lnTo>
                    <a:pt x="2929" y="311"/>
                  </a:lnTo>
                  <a:lnTo>
                    <a:pt x="2524" y="13"/>
                  </a:lnTo>
                  <a:lnTo>
                    <a:pt x="1905" y="858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39"/>
            <p:cNvSpPr/>
            <p:nvPr/>
          </p:nvSpPr>
          <p:spPr>
            <a:xfrm>
              <a:off x="2795582" y="4530440"/>
              <a:ext cx="136460" cy="58032"/>
            </a:xfrm>
            <a:custGeom>
              <a:avLst/>
              <a:gdLst/>
              <a:ahLst/>
              <a:cxnLst/>
              <a:rect l="l" t="t" r="r" b="b"/>
              <a:pathLst>
                <a:path w="4061" h="1727" extrusionOk="0">
                  <a:moveTo>
                    <a:pt x="1477" y="0"/>
                  </a:moveTo>
                  <a:lnTo>
                    <a:pt x="953" y="691"/>
                  </a:lnTo>
                  <a:lnTo>
                    <a:pt x="155" y="83"/>
                  </a:lnTo>
                  <a:lnTo>
                    <a:pt x="0" y="298"/>
                  </a:lnTo>
                  <a:lnTo>
                    <a:pt x="1191" y="1191"/>
                  </a:lnTo>
                  <a:lnTo>
                    <a:pt x="1715" y="500"/>
                  </a:lnTo>
                  <a:lnTo>
                    <a:pt x="3334" y="1726"/>
                  </a:lnTo>
                  <a:lnTo>
                    <a:pt x="4060" y="738"/>
                  </a:lnTo>
                  <a:lnTo>
                    <a:pt x="3679" y="452"/>
                  </a:lnTo>
                  <a:lnTo>
                    <a:pt x="3096" y="1214"/>
                  </a:lnTo>
                  <a:lnTo>
                    <a:pt x="14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39"/>
            <p:cNvSpPr/>
            <p:nvPr/>
          </p:nvSpPr>
          <p:spPr>
            <a:xfrm>
              <a:off x="2944816" y="4147462"/>
              <a:ext cx="219256" cy="487001"/>
            </a:xfrm>
            <a:custGeom>
              <a:avLst/>
              <a:gdLst/>
              <a:ahLst/>
              <a:cxnLst/>
              <a:rect l="l" t="t" r="r" b="b"/>
              <a:pathLst>
                <a:path w="6525" h="14493" extrusionOk="0">
                  <a:moveTo>
                    <a:pt x="3960" y="666"/>
                  </a:moveTo>
                  <a:cubicBezTo>
                    <a:pt x="4032" y="666"/>
                    <a:pt x="4106" y="675"/>
                    <a:pt x="4179" y="693"/>
                  </a:cubicBezTo>
                  <a:cubicBezTo>
                    <a:pt x="4644" y="812"/>
                    <a:pt x="4918" y="1277"/>
                    <a:pt x="4799" y="1729"/>
                  </a:cubicBezTo>
                  <a:cubicBezTo>
                    <a:pt x="4698" y="2122"/>
                    <a:pt x="4358" y="2387"/>
                    <a:pt x="3975" y="2387"/>
                  </a:cubicBezTo>
                  <a:cubicBezTo>
                    <a:pt x="3905" y="2387"/>
                    <a:pt x="3834" y="2378"/>
                    <a:pt x="3763" y="2360"/>
                  </a:cubicBezTo>
                  <a:cubicBezTo>
                    <a:pt x="3298" y="2241"/>
                    <a:pt x="3013" y="1777"/>
                    <a:pt x="3132" y="1312"/>
                  </a:cubicBezTo>
                  <a:cubicBezTo>
                    <a:pt x="3222" y="921"/>
                    <a:pt x="3574" y="666"/>
                    <a:pt x="3960" y="666"/>
                  </a:cubicBezTo>
                  <a:close/>
                  <a:moveTo>
                    <a:pt x="3708" y="1"/>
                  </a:moveTo>
                  <a:cubicBezTo>
                    <a:pt x="2550" y="1"/>
                    <a:pt x="1497" y="778"/>
                    <a:pt x="1203" y="1943"/>
                  </a:cubicBezTo>
                  <a:cubicBezTo>
                    <a:pt x="917" y="3075"/>
                    <a:pt x="1429" y="4206"/>
                    <a:pt x="2358" y="4777"/>
                  </a:cubicBezTo>
                  <a:lnTo>
                    <a:pt x="0" y="14112"/>
                  </a:lnTo>
                  <a:lnTo>
                    <a:pt x="1453" y="14493"/>
                  </a:lnTo>
                  <a:lnTo>
                    <a:pt x="1667" y="13635"/>
                  </a:lnTo>
                  <a:lnTo>
                    <a:pt x="3656" y="14147"/>
                  </a:lnTo>
                  <a:lnTo>
                    <a:pt x="3965" y="12945"/>
                  </a:lnTo>
                  <a:lnTo>
                    <a:pt x="1977" y="12433"/>
                  </a:lnTo>
                  <a:lnTo>
                    <a:pt x="2227" y="11457"/>
                  </a:lnTo>
                  <a:lnTo>
                    <a:pt x="3644" y="11814"/>
                  </a:lnTo>
                  <a:lnTo>
                    <a:pt x="3965" y="10516"/>
                  </a:lnTo>
                  <a:lnTo>
                    <a:pt x="2560" y="10159"/>
                  </a:lnTo>
                  <a:lnTo>
                    <a:pt x="3822" y="5134"/>
                  </a:lnTo>
                  <a:cubicBezTo>
                    <a:pt x="4918" y="5075"/>
                    <a:pt x="5906" y="4325"/>
                    <a:pt x="6192" y="3206"/>
                  </a:cubicBezTo>
                  <a:cubicBezTo>
                    <a:pt x="6525" y="1824"/>
                    <a:pt x="5692" y="419"/>
                    <a:pt x="4322" y="74"/>
                  </a:cubicBezTo>
                  <a:cubicBezTo>
                    <a:pt x="4117" y="25"/>
                    <a:pt x="3911" y="1"/>
                    <a:pt x="37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39"/>
            <p:cNvSpPr/>
            <p:nvPr/>
          </p:nvSpPr>
          <p:spPr>
            <a:xfrm>
              <a:off x="3014812" y="4163928"/>
              <a:ext cx="146877" cy="324903"/>
            </a:xfrm>
            <a:custGeom>
              <a:avLst/>
              <a:gdLst/>
              <a:ahLst/>
              <a:cxnLst/>
              <a:rect l="l" t="t" r="r" b="b"/>
              <a:pathLst>
                <a:path w="4371" h="9669" extrusionOk="0">
                  <a:moveTo>
                    <a:pt x="3132" y="1"/>
                  </a:moveTo>
                  <a:lnTo>
                    <a:pt x="3132" y="1"/>
                  </a:lnTo>
                  <a:cubicBezTo>
                    <a:pt x="3668" y="632"/>
                    <a:pt x="3906" y="1501"/>
                    <a:pt x="3704" y="2346"/>
                  </a:cubicBezTo>
                  <a:cubicBezTo>
                    <a:pt x="3418" y="3466"/>
                    <a:pt x="2442" y="4240"/>
                    <a:pt x="1334" y="4275"/>
                  </a:cubicBezTo>
                  <a:lnTo>
                    <a:pt x="1" y="9550"/>
                  </a:lnTo>
                  <a:lnTo>
                    <a:pt x="477" y="9669"/>
                  </a:lnTo>
                  <a:lnTo>
                    <a:pt x="1739" y="4644"/>
                  </a:lnTo>
                  <a:cubicBezTo>
                    <a:pt x="2835" y="4585"/>
                    <a:pt x="3823" y="3835"/>
                    <a:pt x="4109" y="2716"/>
                  </a:cubicBezTo>
                  <a:cubicBezTo>
                    <a:pt x="4371" y="1668"/>
                    <a:pt x="3954" y="596"/>
                    <a:pt x="3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39"/>
            <p:cNvSpPr/>
            <p:nvPr/>
          </p:nvSpPr>
          <p:spPr>
            <a:xfrm>
              <a:off x="2995221" y="4497206"/>
              <a:ext cx="82461" cy="68045"/>
            </a:xfrm>
            <a:custGeom>
              <a:avLst/>
              <a:gdLst/>
              <a:ahLst/>
              <a:cxnLst/>
              <a:rect l="l" t="t" r="r" b="b"/>
              <a:pathLst>
                <a:path w="2454" h="2025" extrusionOk="0">
                  <a:moveTo>
                    <a:pt x="1977" y="1"/>
                  </a:moveTo>
                  <a:lnTo>
                    <a:pt x="1727" y="1025"/>
                  </a:lnTo>
                  <a:lnTo>
                    <a:pt x="310" y="668"/>
                  </a:lnTo>
                  <a:lnTo>
                    <a:pt x="1" y="1906"/>
                  </a:lnTo>
                  <a:lnTo>
                    <a:pt x="477" y="2025"/>
                  </a:lnTo>
                  <a:lnTo>
                    <a:pt x="727" y="1060"/>
                  </a:lnTo>
                  <a:lnTo>
                    <a:pt x="2132" y="1418"/>
                  </a:lnTo>
                  <a:lnTo>
                    <a:pt x="2453" y="120"/>
                  </a:lnTo>
                  <a:lnTo>
                    <a:pt x="19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39"/>
            <p:cNvSpPr/>
            <p:nvPr/>
          </p:nvSpPr>
          <p:spPr>
            <a:xfrm>
              <a:off x="2944816" y="4578426"/>
              <a:ext cx="133268" cy="56049"/>
            </a:xfrm>
            <a:custGeom>
              <a:avLst/>
              <a:gdLst/>
              <a:ahLst/>
              <a:cxnLst/>
              <a:rect l="l" t="t" r="r" b="b"/>
              <a:pathLst>
                <a:path w="3966" h="1668" extrusionOk="0">
                  <a:moveTo>
                    <a:pt x="3489" y="1"/>
                  </a:moveTo>
                  <a:lnTo>
                    <a:pt x="3251" y="929"/>
                  </a:lnTo>
                  <a:lnTo>
                    <a:pt x="1262" y="441"/>
                  </a:lnTo>
                  <a:lnTo>
                    <a:pt x="1048" y="1275"/>
                  </a:lnTo>
                  <a:lnTo>
                    <a:pt x="72" y="1037"/>
                  </a:lnTo>
                  <a:lnTo>
                    <a:pt x="0" y="1287"/>
                  </a:lnTo>
                  <a:lnTo>
                    <a:pt x="1465" y="1668"/>
                  </a:lnTo>
                  <a:lnTo>
                    <a:pt x="1679" y="810"/>
                  </a:lnTo>
                  <a:lnTo>
                    <a:pt x="3667" y="1322"/>
                  </a:lnTo>
                  <a:lnTo>
                    <a:pt x="3965" y="120"/>
                  </a:lnTo>
                  <a:lnTo>
                    <a:pt x="3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39"/>
            <p:cNvSpPr/>
            <p:nvPr/>
          </p:nvSpPr>
          <p:spPr>
            <a:xfrm>
              <a:off x="2995221" y="4154586"/>
              <a:ext cx="114450" cy="89013"/>
            </a:xfrm>
            <a:custGeom>
              <a:avLst/>
              <a:gdLst/>
              <a:ahLst/>
              <a:cxnLst/>
              <a:rect l="l" t="t" r="r" b="b"/>
              <a:pathLst>
                <a:path w="3406" h="2649" extrusionOk="0">
                  <a:moveTo>
                    <a:pt x="2158" y="0"/>
                  </a:moveTo>
                  <a:cubicBezTo>
                    <a:pt x="1201" y="0"/>
                    <a:pt x="326" y="644"/>
                    <a:pt x="84" y="1612"/>
                  </a:cubicBezTo>
                  <a:cubicBezTo>
                    <a:pt x="1" y="1970"/>
                    <a:pt x="1" y="2327"/>
                    <a:pt x="84" y="2648"/>
                  </a:cubicBezTo>
                  <a:lnTo>
                    <a:pt x="132" y="2434"/>
                  </a:lnTo>
                  <a:cubicBezTo>
                    <a:pt x="439" y="1172"/>
                    <a:pt x="1568" y="344"/>
                    <a:pt x="2804" y="344"/>
                  </a:cubicBezTo>
                  <a:cubicBezTo>
                    <a:pt x="3003" y="344"/>
                    <a:pt x="3204" y="365"/>
                    <a:pt x="3406" y="410"/>
                  </a:cubicBezTo>
                  <a:cubicBezTo>
                    <a:pt x="3203" y="255"/>
                    <a:pt x="2941" y="124"/>
                    <a:pt x="2679" y="65"/>
                  </a:cubicBezTo>
                  <a:cubicBezTo>
                    <a:pt x="2505" y="21"/>
                    <a:pt x="2330" y="0"/>
                    <a:pt x="2158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39"/>
            <p:cNvSpPr/>
            <p:nvPr/>
          </p:nvSpPr>
          <p:spPr>
            <a:xfrm>
              <a:off x="3035243" y="4100921"/>
              <a:ext cx="124430" cy="104941"/>
            </a:xfrm>
            <a:custGeom>
              <a:avLst/>
              <a:gdLst/>
              <a:ahLst/>
              <a:cxnLst/>
              <a:rect l="l" t="t" r="r" b="b"/>
              <a:pathLst>
                <a:path w="3703" h="3123" extrusionOk="0">
                  <a:moveTo>
                    <a:pt x="1883" y="0"/>
                  </a:moveTo>
                  <a:cubicBezTo>
                    <a:pt x="1793" y="0"/>
                    <a:pt x="1701" y="6"/>
                    <a:pt x="1608" y="19"/>
                  </a:cubicBezTo>
                  <a:cubicBezTo>
                    <a:pt x="726" y="126"/>
                    <a:pt x="72" y="769"/>
                    <a:pt x="0" y="1495"/>
                  </a:cubicBezTo>
                  <a:cubicBezTo>
                    <a:pt x="60" y="1483"/>
                    <a:pt x="179" y="1447"/>
                    <a:pt x="286" y="1435"/>
                  </a:cubicBezTo>
                  <a:cubicBezTo>
                    <a:pt x="381" y="876"/>
                    <a:pt x="917" y="376"/>
                    <a:pt x="1631" y="292"/>
                  </a:cubicBezTo>
                  <a:cubicBezTo>
                    <a:pt x="1712" y="282"/>
                    <a:pt x="1792" y="277"/>
                    <a:pt x="1871" y="277"/>
                  </a:cubicBezTo>
                  <a:cubicBezTo>
                    <a:pt x="2622" y="277"/>
                    <a:pt x="3236" y="729"/>
                    <a:pt x="3322" y="1376"/>
                  </a:cubicBezTo>
                  <a:cubicBezTo>
                    <a:pt x="3405" y="2078"/>
                    <a:pt x="2798" y="2733"/>
                    <a:pt x="1953" y="2828"/>
                  </a:cubicBezTo>
                  <a:cubicBezTo>
                    <a:pt x="1868" y="2839"/>
                    <a:pt x="1783" y="2844"/>
                    <a:pt x="1700" y="2844"/>
                  </a:cubicBezTo>
                  <a:cubicBezTo>
                    <a:pt x="1318" y="2844"/>
                    <a:pt x="962" y="2732"/>
                    <a:pt x="679" y="2507"/>
                  </a:cubicBezTo>
                  <a:cubicBezTo>
                    <a:pt x="595" y="2555"/>
                    <a:pt x="536" y="2638"/>
                    <a:pt x="524" y="2733"/>
                  </a:cubicBezTo>
                  <a:lnTo>
                    <a:pt x="524" y="2745"/>
                  </a:lnTo>
                  <a:cubicBezTo>
                    <a:pt x="834" y="2997"/>
                    <a:pt x="1245" y="3122"/>
                    <a:pt x="1676" y="3122"/>
                  </a:cubicBezTo>
                  <a:cubicBezTo>
                    <a:pt x="1776" y="3122"/>
                    <a:pt x="1876" y="3116"/>
                    <a:pt x="1977" y="3102"/>
                  </a:cubicBezTo>
                  <a:cubicBezTo>
                    <a:pt x="2977" y="2971"/>
                    <a:pt x="3703" y="2185"/>
                    <a:pt x="3596" y="1328"/>
                  </a:cubicBezTo>
                  <a:cubicBezTo>
                    <a:pt x="3509" y="562"/>
                    <a:pt x="2767" y="0"/>
                    <a:pt x="18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4" name="Google Shape;3604;p39"/>
          <p:cNvGrpSpPr/>
          <p:nvPr/>
        </p:nvGrpSpPr>
        <p:grpSpPr>
          <a:xfrm>
            <a:off x="3017870" y="2511177"/>
            <a:ext cx="507744" cy="632177"/>
            <a:chOff x="3017870" y="2511177"/>
            <a:chExt cx="507744" cy="632177"/>
          </a:xfrm>
        </p:grpSpPr>
        <p:sp>
          <p:nvSpPr>
            <p:cNvPr id="3605" name="Google Shape;3605;p39"/>
            <p:cNvSpPr/>
            <p:nvPr/>
          </p:nvSpPr>
          <p:spPr>
            <a:xfrm>
              <a:off x="3047072" y="2511177"/>
              <a:ext cx="389319" cy="470536"/>
            </a:xfrm>
            <a:custGeom>
              <a:avLst/>
              <a:gdLst/>
              <a:ahLst/>
              <a:cxnLst/>
              <a:rect l="l" t="t" r="r" b="b"/>
              <a:pathLst>
                <a:path w="11586" h="14003" extrusionOk="0">
                  <a:moveTo>
                    <a:pt x="1" y="0"/>
                  </a:moveTo>
                  <a:lnTo>
                    <a:pt x="1" y="14002"/>
                  </a:lnTo>
                  <a:lnTo>
                    <a:pt x="11586" y="14002"/>
                  </a:lnTo>
                  <a:lnTo>
                    <a:pt x="115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39"/>
            <p:cNvSpPr/>
            <p:nvPr/>
          </p:nvSpPr>
          <p:spPr>
            <a:xfrm>
              <a:off x="3090286" y="2565178"/>
              <a:ext cx="246878" cy="24429"/>
            </a:xfrm>
            <a:custGeom>
              <a:avLst/>
              <a:gdLst/>
              <a:ahLst/>
              <a:cxnLst/>
              <a:rect l="l" t="t" r="r" b="b"/>
              <a:pathLst>
                <a:path w="7347" h="727" extrusionOk="0">
                  <a:moveTo>
                    <a:pt x="1" y="1"/>
                  </a:moveTo>
                  <a:lnTo>
                    <a:pt x="1" y="727"/>
                  </a:lnTo>
                  <a:lnTo>
                    <a:pt x="7347" y="727"/>
                  </a:lnTo>
                  <a:lnTo>
                    <a:pt x="73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39"/>
            <p:cNvSpPr/>
            <p:nvPr/>
          </p:nvSpPr>
          <p:spPr>
            <a:xfrm>
              <a:off x="3090286" y="2632385"/>
              <a:ext cx="307698" cy="26042"/>
            </a:xfrm>
            <a:custGeom>
              <a:avLst/>
              <a:gdLst/>
              <a:ahLst/>
              <a:cxnLst/>
              <a:rect l="l" t="t" r="r" b="b"/>
              <a:pathLst>
                <a:path w="9157" h="775" extrusionOk="0">
                  <a:moveTo>
                    <a:pt x="1" y="1"/>
                  </a:moveTo>
                  <a:lnTo>
                    <a:pt x="1" y="775"/>
                  </a:lnTo>
                  <a:lnTo>
                    <a:pt x="9157" y="775"/>
                  </a:lnTo>
                  <a:lnTo>
                    <a:pt x="9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39"/>
            <p:cNvSpPr/>
            <p:nvPr/>
          </p:nvSpPr>
          <p:spPr>
            <a:xfrm>
              <a:off x="3090286" y="2698819"/>
              <a:ext cx="307698" cy="26042"/>
            </a:xfrm>
            <a:custGeom>
              <a:avLst/>
              <a:gdLst/>
              <a:ahLst/>
              <a:cxnLst/>
              <a:rect l="l" t="t" r="r" b="b"/>
              <a:pathLst>
                <a:path w="9157" h="775" extrusionOk="0">
                  <a:moveTo>
                    <a:pt x="1" y="0"/>
                  </a:moveTo>
                  <a:lnTo>
                    <a:pt x="1" y="774"/>
                  </a:lnTo>
                  <a:lnTo>
                    <a:pt x="9157" y="774"/>
                  </a:lnTo>
                  <a:lnTo>
                    <a:pt x="9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39"/>
            <p:cNvSpPr/>
            <p:nvPr/>
          </p:nvSpPr>
          <p:spPr>
            <a:xfrm>
              <a:off x="3090286" y="2765622"/>
              <a:ext cx="307698" cy="26042"/>
            </a:xfrm>
            <a:custGeom>
              <a:avLst/>
              <a:gdLst/>
              <a:ahLst/>
              <a:cxnLst/>
              <a:rect l="l" t="t" r="r" b="b"/>
              <a:pathLst>
                <a:path w="9157" h="775" extrusionOk="0">
                  <a:moveTo>
                    <a:pt x="1" y="1"/>
                  </a:moveTo>
                  <a:lnTo>
                    <a:pt x="1" y="775"/>
                  </a:lnTo>
                  <a:lnTo>
                    <a:pt x="9157" y="775"/>
                  </a:lnTo>
                  <a:lnTo>
                    <a:pt x="9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39"/>
            <p:cNvSpPr/>
            <p:nvPr/>
          </p:nvSpPr>
          <p:spPr>
            <a:xfrm>
              <a:off x="3017870" y="2777216"/>
              <a:ext cx="448123" cy="318921"/>
            </a:xfrm>
            <a:custGeom>
              <a:avLst/>
              <a:gdLst/>
              <a:ahLst/>
              <a:cxnLst/>
              <a:rect l="l" t="t" r="r" b="b"/>
              <a:pathLst>
                <a:path w="13336" h="9491" extrusionOk="0">
                  <a:moveTo>
                    <a:pt x="1" y="1"/>
                  </a:moveTo>
                  <a:lnTo>
                    <a:pt x="1" y="9490"/>
                  </a:lnTo>
                  <a:lnTo>
                    <a:pt x="13336" y="9490"/>
                  </a:lnTo>
                  <a:lnTo>
                    <a:pt x="13336" y="2346"/>
                  </a:lnTo>
                  <a:lnTo>
                    <a:pt x="7633" y="2346"/>
                  </a:lnTo>
                  <a:lnTo>
                    <a:pt x="5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9"/>
            <p:cNvSpPr/>
            <p:nvPr/>
          </p:nvSpPr>
          <p:spPr>
            <a:xfrm>
              <a:off x="3017870" y="2856049"/>
              <a:ext cx="448123" cy="240090"/>
            </a:xfrm>
            <a:custGeom>
              <a:avLst/>
              <a:gdLst/>
              <a:ahLst/>
              <a:cxnLst/>
              <a:rect l="l" t="t" r="r" b="b"/>
              <a:pathLst>
                <a:path w="13336" h="7145" extrusionOk="0">
                  <a:moveTo>
                    <a:pt x="13336" y="0"/>
                  </a:moveTo>
                  <a:lnTo>
                    <a:pt x="12490" y="6037"/>
                  </a:lnTo>
                  <a:lnTo>
                    <a:pt x="1" y="7144"/>
                  </a:lnTo>
                  <a:lnTo>
                    <a:pt x="13336" y="7144"/>
                  </a:lnTo>
                  <a:lnTo>
                    <a:pt x="133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9"/>
            <p:cNvSpPr/>
            <p:nvPr/>
          </p:nvSpPr>
          <p:spPr>
            <a:xfrm>
              <a:off x="3043073" y="2802049"/>
              <a:ext cx="114853" cy="100438"/>
            </a:xfrm>
            <a:custGeom>
              <a:avLst/>
              <a:gdLst/>
              <a:ahLst/>
              <a:cxnLst/>
              <a:rect l="l" t="t" r="r" b="b"/>
              <a:pathLst>
                <a:path w="3418" h="2989" extrusionOk="0">
                  <a:moveTo>
                    <a:pt x="1" y="0"/>
                  </a:moveTo>
                  <a:lnTo>
                    <a:pt x="1" y="2989"/>
                  </a:lnTo>
                  <a:lnTo>
                    <a:pt x="608" y="786"/>
                  </a:lnTo>
                  <a:lnTo>
                    <a:pt x="3418" y="0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9"/>
            <p:cNvSpPr/>
            <p:nvPr/>
          </p:nvSpPr>
          <p:spPr>
            <a:xfrm>
              <a:off x="3355955" y="3000880"/>
              <a:ext cx="169659" cy="142071"/>
            </a:xfrm>
            <a:custGeom>
              <a:avLst/>
              <a:gdLst/>
              <a:ahLst/>
              <a:cxnLst/>
              <a:rect l="l" t="t" r="r" b="b"/>
              <a:pathLst>
                <a:path w="5049" h="4228" extrusionOk="0">
                  <a:moveTo>
                    <a:pt x="548" y="1"/>
                  </a:moveTo>
                  <a:cubicBezTo>
                    <a:pt x="239" y="1"/>
                    <a:pt x="1" y="251"/>
                    <a:pt x="1" y="548"/>
                  </a:cubicBezTo>
                  <a:lnTo>
                    <a:pt x="1" y="3680"/>
                  </a:lnTo>
                  <a:cubicBezTo>
                    <a:pt x="1" y="3989"/>
                    <a:pt x="251" y="4227"/>
                    <a:pt x="548" y="4227"/>
                  </a:cubicBezTo>
                  <a:lnTo>
                    <a:pt x="4501" y="4227"/>
                  </a:lnTo>
                  <a:cubicBezTo>
                    <a:pt x="4811" y="4227"/>
                    <a:pt x="5049" y="3977"/>
                    <a:pt x="5049" y="3680"/>
                  </a:cubicBezTo>
                  <a:lnTo>
                    <a:pt x="5049" y="548"/>
                  </a:lnTo>
                  <a:cubicBezTo>
                    <a:pt x="5049" y="251"/>
                    <a:pt x="4799" y="1"/>
                    <a:pt x="4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39"/>
            <p:cNvSpPr/>
            <p:nvPr/>
          </p:nvSpPr>
          <p:spPr>
            <a:xfrm>
              <a:off x="3356358" y="3002493"/>
              <a:ext cx="169256" cy="140862"/>
            </a:xfrm>
            <a:custGeom>
              <a:avLst/>
              <a:gdLst/>
              <a:ahLst/>
              <a:cxnLst/>
              <a:rect l="l" t="t" r="r" b="b"/>
              <a:pathLst>
                <a:path w="5037" h="4192" extrusionOk="0">
                  <a:moveTo>
                    <a:pt x="4680" y="0"/>
                  </a:moveTo>
                  <a:lnTo>
                    <a:pt x="4680" y="0"/>
                  </a:lnTo>
                  <a:cubicBezTo>
                    <a:pt x="4691" y="24"/>
                    <a:pt x="4691" y="72"/>
                    <a:pt x="4691" y="119"/>
                  </a:cubicBezTo>
                  <a:lnTo>
                    <a:pt x="4691" y="3239"/>
                  </a:lnTo>
                  <a:cubicBezTo>
                    <a:pt x="4691" y="3560"/>
                    <a:pt x="4441" y="3798"/>
                    <a:pt x="4144" y="3798"/>
                  </a:cubicBezTo>
                  <a:lnTo>
                    <a:pt x="203" y="3798"/>
                  </a:lnTo>
                  <a:cubicBezTo>
                    <a:pt x="119" y="3798"/>
                    <a:pt x="60" y="3774"/>
                    <a:pt x="0" y="3751"/>
                  </a:cubicBezTo>
                  <a:lnTo>
                    <a:pt x="0" y="3751"/>
                  </a:lnTo>
                  <a:cubicBezTo>
                    <a:pt x="60" y="4001"/>
                    <a:pt x="286" y="4191"/>
                    <a:pt x="560" y="4191"/>
                  </a:cubicBezTo>
                  <a:lnTo>
                    <a:pt x="4489" y="4191"/>
                  </a:lnTo>
                  <a:cubicBezTo>
                    <a:pt x="4799" y="4191"/>
                    <a:pt x="5037" y="3941"/>
                    <a:pt x="5037" y="3643"/>
                  </a:cubicBezTo>
                  <a:lnTo>
                    <a:pt x="5037" y="524"/>
                  </a:lnTo>
                  <a:cubicBezTo>
                    <a:pt x="5037" y="262"/>
                    <a:pt x="4882" y="72"/>
                    <a:pt x="4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9"/>
            <p:cNvSpPr/>
            <p:nvPr/>
          </p:nvSpPr>
          <p:spPr>
            <a:xfrm>
              <a:off x="3380351" y="2936865"/>
              <a:ext cx="121675" cy="124464"/>
            </a:xfrm>
            <a:custGeom>
              <a:avLst/>
              <a:gdLst/>
              <a:ahLst/>
              <a:cxnLst/>
              <a:rect l="l" t="t" r="r" b="b"/>
              <a:pathLst>
                <a:path w="3621" h="3704" extrusionOk="0">
                  <a:moveTo>
                    <a:pt x="2251" y="417"/>
                  </a:moveTo>
                  <a:cubicBezTo>
                    <a:pt x="2763" y="417"/>
                    <a:pt x="3180" y="834"/>
                    <a:pt x="3180" y="1346"/>
                  </a:cubicBezTo>
                  <a:lnTo>
                    <a:pt x="3180" y="3287"/>
                  </a:lnTo>
                  <a:lnTo>
                    <a:pt x="394" y="3287"/>
                  </a:lnTo>
                  <a:lnTo>
                    <a:pt x="394" y="1346"/>
                  </a:lnTo>
                  <a:cubicBezTo>
                    <a:pt x="394" y="834"/>
                    <a:pt x="810" y="417"/>
                    <a:pt x="1310" y="417"/>
                  </a:cubicBezTo>
                  <a:close/>
                  <a:moveTo>
                    <a:pt x="1346" y="1"/>
                  </a:moveTo>
                  <a:cubicBezTo>
                    <a:pt x="596" y="1"/>
                    <a:pt x="1" y="608"/>
                    <a:pt x="1" y="1346"/>
                  </a:cubicBezTo>
                  <a:lnTo>
                    <a:pt x="1" y="3703"/>
                  </a:lnTo>
                  <a:lnTo>
                    <a:pt x="3620" y="3703"/>
                  </a:lnTo>
                  <a:lnTo>
                    <a:pt x="3620" y="1346"/>
                  </a:lnTo>
                  <a:cubicBezTo>
                    <a:pt x="3620" y="596"/>
                    <a:pt x="3013" y="1"/>
                    <a:pt x="2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9"/>
            <p:cNvSpPr/>
            <p:nvPr/>
          </p:nvSpPr>
          <p:spPr>
            <a:xfrm>
              <a:off x="3419970" y="3038079"/>
              <a:ext cx="42037" cy="67642"/>
            </a:xfrm>
            <a:custGeom>
              <a:avLst/>
              <a:gdLst/>
              <a:ahLst/>
              <a:cxnLst/>
              <a:rect l="l" t="t" r="r" b="b"/>
              <a:pathLst>
                <a:path w="1251" h="2013" extrusionOk="0">
                  <a:moveTo>
                    <a:pt x="632" y="1"/>
                  </a:moveTo>
                  <a:cubicBezTo>
                    <a:pt x="286" y="1"/>
                    <a:pt x="1" y="275"/>
                    <a:pt x="1" y="620"/>
                  </a:cubicBezTo>
                  <a:cubicBezTo>
                    <a:pt x="1" y="858"/>
                    <a:pt x="131" y="1072"/>
                    <a:pt x="334" y="1168"/>
                  </a:cubicBezTo>
                  <a:lnTo>
                    <a:pt x="334" y="1715"/>
                  </a:lnTo>
                  <a:cubicBezTo>
                    <a:pt x="334" y="1882"/>
                    <a:pt x="465" y="2013"/>
                    <a:pt x="632" y="2013"/>
                  </a:cubicBezTo>
                  <a:cubicBezTo>
                    <a:pt x="786" y="2013"/>
                    <a:pt x="929" y="1882"/>
                    <a:pt x="929" y="1715"/>
                  </a:cubicBezTo>
                  <a:lnTo>
                    <a:pt x="929" y="1168"/>
                  </a:lnTo>
                  <a:cubicBezTo>
                    <a:pt x="1120" y="1084"/>
                    <a:pt x="1251" y="870"/>
                    <a:pt x="1251" y="620"/>
                  </a:cubicBezTo>
                  <a:cubicBezTo>
                    <a:pt x="1251" y="275"/>
                    <a:pt x="965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7" name="Google Shape;3617;p39"/>
          <p:cNvGrpSpPr/>
          <p:nvPr/>
        </p:nvGrpSpPr>
        <p:grpSpPr>
          <a:xfrm>
            <a:off x="789900" y="3794525"/>
            <a:ext cx="7783137" cy="729300"/>
            <a:chOff x="789900" y="3794525"/>
            <a:chExt cx="7783137" cy="729300"/>
          </a:xfrm>
        </p:grpSpPr>
        <p:sp>
          <p:nvSpPr>
            <p:cNvPr id="3618" name="Google Shape;3618;p39"/>
            <p:cNvSpPr txBox="1"/>
            <p:nvPr/>
          </p:nvSpPr>
          <p:spPr>
            <a:xfrm>
              <a:off x="789900" y="3794525"/>
              <a:ext cx="1485368" cy="7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en-GB" sz="1200" dirty="0">
                  <a:latin typeface="Barlow Semi Condensed" panose="00000506000000000000" pitchFamily="2" charset="0"/>
                </a:rPr>
                <a:t>Deploy VLANs and HSRP on routers → configure trunks on switches</a:t>
              </a:r>
              <a:endParaRPr sz="1200" dirty="0">
                <a:solidFill>
                  <a:srgbClr val="000000"/>
                </a:solidFill>
                <a:latin typeface="Barlow Semi Condensed" panose="00000506000000000000" pitchFamily="2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619" name="Google Shape;3619;p39"/>
            <p:cNvSpPr txBox="1"/>
            <p:nvPr/>
          </p:nvSpPr>
          <p:spPr>
            <a:xfrm>
              <a:off x="7130163" y="3794525"/>
              <a:ext cx="1442874" cy="7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-GB" sz="1200" dirty="0">
                  <a:latin typeface="Barlow Semi Condensed" panose="00000506000000000000" pitchFamily="2" charset="0"/>
                </a:rPr>
                <a:t>Conduct training sessions and collect feedback</a:t>
              </a:r>
            </a:p>
          </p:txBody>
        </p:sp>
      </p:grpSp>
      <p:grpSp>
        <p:nvGrpSpPr>
          <p:cNvPr id="3620" name="Google Shape;3620;p39"/>
          <p:cNvGrpSpPr/>
          <p:nvPr/>
        </p:nvGrpSpPr>
        <p:grpSpPr>
          <a:xfrm>
            <a:off x="789899" y="2443375"/>
            <a:ext cx="7569064" cy="729300"/>
            <a:chOff x="789899" y="2443375"/>
            <a:chExt cx="7569064" cy="729300"/>
          </a:xfrm>
        </p:grpSpPr>
        <p:sp>
          <p:nvSpPr>
            <p:cNvPr id="3621" name="Google Shape;3621;p39"/>
            <p:cNvSpPr txBox="1"/>
            <p:nvPr/>
          </p:nvSpPr>
          <p:spPr>
            <a:xfrm>
              <a:off x="789899" y="2443375"/>
              <a:ext cx="1463903" cy="7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rgbClr val="000000"/>
                  </a:solidFill>
                  <a:latin typeface="Barlow Semi Condensed" panose="00000506000000000000" pitchFamily="2" charset="0"/>
                  <a:ea typeface="Fira Sans"/>
                  <a:cs typeface="Fira Sans"/>
                  <a:sym typeface="Fira Sans"/>
                </a:rPr>
                <a:t>Enable DHCP, DNS and NAT services on servers</a:t>
              </a:r>
              <a:endParaRPr sz="1200" dirty="0">
                <a:solidFill>
                  <a:srgbClr val="000000"/>
                </a:solidFill>
                <a:latin typeface="Barlow Semi Condensed" panose="00000506000000000000" pitchFamily="2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622" name="Google Shape;3622;p39"/>
            <p:cNvSpPr txBox="1"/>
            <p:nvPr/>
          </p:nvSpPr>
          <p:spPr>
            <a:xfrm>
              <a:off x="7130163" y="2443375"/>
              <a:ext cx="1228800" cy="7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en-GB" sz="1200" dirty="0">
                  <a:latin typeface="Barlow Semi Condensed" panose="00000506000000000000" pitchFamily="2" charset="0"/>
                </a:rPr>
                <a:t>Install SNMP monitoring and SSH for remote access</a:t>
              </a:r>
              <a:endParaRPr sz="1200" dirty="0">
                <a:solidFill>
                  <a:srgbClr val="000000"/>
                </a:solidFill>
                <a:latin typeface="Barlow Semi Condensed" panose="00000506000000000000" pitchFamily="2" charset="0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623" name="Google Shape;3623;p39"/>
          <p:cNvSpPr txBox="1"/>
          <p:nvPr/>
        </p:nvSpPr>
        <p:spPr>
          <a:xfrm>
            <a:off x="3810572" y="1352864"/>
            <a:ext cx="1522855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Barlow Semi Condensed" panose="00000506000000000000" pitchFamily="2" charset="0"/>
                <a:ea typeface="Fira Sans"/>
                <a:cs typeface="Fira Sans"/>
                <a:sym typeface="Fira Sans"/>
              </a:rPr>
              <a:t>Apply ACLs and port security on access switches</a:t>
            </a:r>
            <a:endParaRPr sz="1200" dirty="0">
              <a:solidFill>
                <a:srgbClr val="000000"/>
              </a:solidFill>
              <a:latin typeface="Barlow Semi Condensed" panose="00000506000000000000" pitchFamily="2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3624" name="Google Shape;3624;p39"/>
          <p:cNvGrpSpPr/>
          <p:nvPr/>
        </p:nvGrpSpPr>
        <p:grpSpPr>
          <a:xfrm>
            <a:off x="6033379" y="3851542"/>
            <a:ext cx="658591" cy="639656"/>
            <a:chOff x="4671700" y="2748075"/>
            <a:chExt cx="496525" cy="482250"/>
          </a:xfrm>
        </p:grpSpPr>
        <p:sp>
          <p:nvSpPr>
            <p:cNvPr id="3625" name="Google Shape;3625;p39"/>
            <p:cNvSpPr/>
            <p:nvPr/>
          </p:nvSpPr>
          <p:spPr>
            <a:xfrm>
              <a:off x="4671700" y="2748075"/>
              <a:ext cx="282200" cy="481650"/>
            </a:xfrm>
            <a:custGeom>
              <a:avLst/>
              <a:gdLst/>
              <a:ahLst/>
              <a:cxnLst/>
              <a:rect l="l" t="t" r="r" b="b"/>
              <a:pathLst>
                <a:path w="11288" h="19266" extrusionOk="0">
                  <a:moveTo>
                    <a:pt x="965" y="1"/>
                  </a:moveTo>
                  <a:cubicBezTo>
                    <a:pt x="429" y="1"/>
                    <a:pt x="1" y="430"/>
                    <a:pt x="1" y="965"/>
                  </a:cubicBezTo>
                  <a:lnTo>
                    <a:pt x="1" y="18301"/>
                  </a:lnTo>
                  <a:cubicBezTo>
                    <a:pt x="1" y="18837"/>
                    <a:pt x="429" y="19265"/>
                    <a:pt x="965" y="19265"/>
                  </a:cubicBezTo>
                  <a:lnTo>
                    <a:pt x="10311" y="19265"/>
                  </a:lnTo>
                  <a:cubicBezTo>
                    <a:pt x="10847" y="19265"/>
                    <a:pt x="11288" y="18837"/>
                    <a:pt x="11288" y="18301"/>
                  </a:cubicBezTo>
                  <a:lnTo>
                    <a:pt x="11288" y="953"/>
                  </a:lnTo>
                  <a:cubicBezTo>
                    <a:pt x="11288" y="430"/>
                    <a:pt x="10847" y="1"/>
                    <a:pt x="10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39"/>
            <p:cNvSpPr/>
            <p:nvPr/>
          </p:nvSpPr>
          <p:spPr>
            <a:xfrm>
              <a:off x="4687775" y="2773675"/>
              <a:ext cx="250050" cy="440275"/>
            </a:xfrm>
            <a:custGeom>
              <a:avLst/>
              <a:gdLst/>
              <a:ahLst/>
              <a:cxnLst/>
              <a:rect l="l" t="t" r="r" b="b"/>
              <a:pathLst>
                <a:path w="10002" h="17611" extrusionOk="0">
                  <a:moveTo>
                    <a:pt x="322" y="1"/>
                  </a:moveTo>
                  <a:cubicBezTo>
                    <a:pt x="143" y="1"/>
                    <a:pt x="1" y="144"/>
                    <a:pt x="1" y="322"/>
                  </a:cubicBezTo>
                  <a:lnTo>
                    <a:pt x="1" y="17265"/>
                  </a:lnTo>
                  <a:cubicBezTo>
                    <a:pt x="1" y="17444"/>
                    <a:pt x="143" y="17586"/>
                    <a:pt x="322" y="17586"/>
                  </a:cubicBezTo>
                  <a:lnTo>
                    <a:pt x="322" y="17610"/>
                  </a:lnTo>
                  <a:lnTo>
                    <a:pt x="9668" y="17610"/>
                  </a:lnTo>
                  <a:cubicBezTo>
                    <a:pt x="9847" y="17610"/>
                    <a:pt x="10002" y="17455"/>
                    <a:pt x="10002" y="17277"/>
                  </a:cubicBezTo>
                  <a:lnTo>
                    <a:pt x="10002" y="322"/>
                  </a:lnTo>
                  <a:cubicBezTo>
                    <a:pt x="10002" y="144"/>
                    <a:pt x="9847" y="1"/>
                    <a:pt x="9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39"/>
            <p:cNvSpPr/>
            <p:nvPr/>
          </p:nvSpPr>
          <p:spPr>
            <a:xfrm>
              <a:off x="4699675" y="2782625"/>
              <a:ext cx="148850" cy="197950"/>
            </a:xfrm>
            <a:custGeom>
              <a:avLst/>
              <a:gdLst/>
              <a:ahLst/>
              <a:cxnLst/>
              <a:rect l="l" t="t" r="r" b="b"/>
              <a:pathLst>
                <a:path w="5954" h="7918" extrusionOk="0">
                  <a:moveTo>
                    <a:pt x="322" y="0"/>
                  </a:moveTo>
                  <a:cubicBezTo>
                    <a:pt x="144" y="0"/>
                    <a:pt x="1" y="143"/>
                    <a:pt x="1" y="322"/>
                  </a:cubicBezTo>
                  <a:lnTo>
                    <a:pt x="1" y="7918"/>
                  </a:lnTo>
                  <a:lnTo>
                    <a:pt x="703" y="1024"/>
                  </a:lnTo>
                  <a:cubicBezTo>
                    <a:pt x="715" y="845"/>
                    <a:pt x="846" y="703"/>
                    <a:pt x="1025" y="703"/>
                  </a:cubicBezTo>
                  <a:lnTo>
                    <a:pt x="59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39"/>
            <p:cNvSpPr/>
            <p:nvPr/>
          </p:nvSpPr>
          <p:spPr>
            <a:xfrm>
              <a:off x="4778550" y="2757900"/>
              <a:ext cx="85475" cy="7175"/>
            </a:xfrm>
            <a:custGeom>
              <a:avLst/>
              <a:gdLst/>
              <a:ahLst/>
              <a:cxnLst/>
              <a:rect l="l" t="t" r="r" b="b"/>
              <a:pathLst>
                <a:path w="3419" h="287" extrusionOk="0">
                  <a:moveTo>
                    <a:pt x="72" y="1"/>
                  </a:moveTo>
                  <a:cubicBezTo>
                    <a:pt x="25" y="1"/>
                    <a:pt x="1" y="37"/>
                    <a:pt x="1" y="84"/>
                  </a:cubicBezTo>
                  <a:lnTo>
                    <a:pt x="1" y="215"/>
                  </a:lnTo>
                  <a:cubicBezTo>
                    <a:pt x="1" y="263"/>
                    <a:pt x="25" y="287"/>
                    <a:pt x="72" y="287"/>
                  </a:cubicBezTo>
                  <a:lnTo>
                    <a:pt x="3347" y="287"/>
                  </a:lnTo>
                  <a:cubicBezTo>
                    <a:pt x="3394" y="287"/>
                    <a:pt x="3418" y="239"/>
                    <a:pt x="3418" y="215"/>
                  </a:cubicBezTo>
                  <a:lnTo>
                    <a:pt x="3418" y="84"/>
                  </a:lnTo>
                  <a:cubicBezTo>
                    <a:pt x="3418" y="37"/>
                    <a:pt x="3394" y="1"/>
                    <a:pt x="3347" y="1"/>
                  </a:cubicBezTo>
                  <a:close/>
                </a:path>
              </a:pathLst>
            </a:custGeom>
            <a:solidFill>
              <a:srgbClr val="FFF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39"/>
            <p:cNvSpPr/>
            <p:nvPr/>
          </p:nvSpPr>
          <p:spPr>
            <a:xfrm>
              <a:off x="4761300" y="2756425"/>
              <a:ext cx="9850" cy="9850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203" y="0"/>
                  </a:moveTo>
                  <a:cubicBezTo>
                    <a:pt x="96" y="0"/>
                    <a:pt x="0" y="96"/>
                    <a:pt x="0" y="191"/>
                  </a:cubicBezTo>
                  <a:cubicBezTo>
                    <a:pt x="0" y="298"/>
                    <a:pt x="96" y="393"/>
                    <a:pt x="203" y="393"/>
                  </a:cubicBezTo>
                  <a:cubicBezTo>
                    <a:pt x="298" y="393"/>
                    <a:pt x="393" y="298"/>
                    <a:pt x="393" y="191"/>
                  </a:cubicBezTo>
                  <a:cubicBezTo>
                    <a:pt x="393" y="96"/>
                    <a:pt x="298" y="0"/>
                    <a:pt x="203" y="0"/>
                  </a:cubicBezTo>
                  <a:close/>
                </a:path>
              </a:pathLst>
            </a:custGeom>
            <a:solidFill>
              <a:srgbClr val="FFF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39"/>
            <p:cNvSpPr/>
            <p:nvPr/>
          </p:nvSpPr>
          <p:spPr>
            <a:xfrm>
              <a:off x="4750575" y="2873400"/>
              <a:ext cx="20275" cy="240825"/>
            </a:xfrm>
            <a:custGeom>
              <a:avLst/>
              <a:gdLst/>
              <a:ahLst/>
              <a:cxnLst/>
              <a:rect l="l" t="t" r="r" b="b"/>
              <a:pathLst>
                <a:path w="811" h="9633" extrusionOk="0">
                  <a:moveTo>
                    <a:pt x="1" y="0"/>
                  </a:moveTo>
                  <a:lnTo>
                    <a:pt x="1" y="9633"/>
                  </a:lnTo>
                  <a:lnTo>
                    <a:pt x="810" y="9633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39"/>
            <p:cNvSpPr/>
            <p:nvPr/>
          </p:nvSpPr>
          <p:spPr>
            <a:xfrm>
              <a:off x="4671700" y="2748075"/>
              <a:ext cx="282200" cy="482250"/>
            </a:xfrm>
            <a:custGeom>
              <a:avLst/>
              <a:gdLst/>
              <a:ahLst/>
              <a:cxnLst/>
              <a:rect l="l" t="t" r="r" b="b"/>
              <a:pathLst>
                <a:path w="11288" h="19290" extrusionOk="0">
                  <a:moveTo>
                    <a:pt x="10419" y="1"/>
                  </a:moveTo>
                  <a:lnTo>
                    <a:pt x="10419" y="16920"/>
                  </a:lnTo>
                  <a:cubicBezTo>
                    <a:pt x="10419" y="17455"/>
                    <a:pt x="9990" y="17884"/>
                    <a:pt x="9454" y="17884"/>
                  </a:cubicBezTo>
                  <a:lnTo>
                    <a:pt x="1" y="17884"/>
                  </a:lnTo>
                  <a:lnTo>
                    <a:pt x="1" y="18313"/>
                  </a:lnTo>
                  <a:cubicBezTo>
                    <a:pt x="1" y="18849"/>
                    <a:pt x="429" y="19289"/>
                    <a:pt x="965" y="19289"/>
                  </a:cubicBezTo>
                  <a:lnTo>
                    <a:pt x="10311" y="19289"/>
                  </a:lnTo>
                  <a:cubicBezTo>
                    <a:pt x="10847" y="19289"/>
                    <a:pt x="11276" y="18849"/>
                    <a:pt x="11276" y="18313"/>
                  </a:cubicBezTo>
                  <a:lnTo>
                    <a:pt x="11276" y="953"/>
                  </a:lnTo>
                  <a:cubicBezTo>
                    <a:pt x="11288" y="453"/>
                    <a:pt x="10895" y="37"/>
                    <a:pt x="104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39"/>
            <p:cNvSpPr/>
            <p:nvPr/>
          </p:nvSpPr>
          <p:spPr>
            <a:xfrm>
              <a:off x="4771125" y="2899600"/>
              <a:ext cx="397100" cy="188425"/>
            </a:xfrm>
            <a:custGeom>
              <a:avLst/>
              <a:gdLst/>
              <a:ahLst/>
              <a:cxnLst/>
              <a:rect l="l" t="t" r="r" b="b"/>
              <a:pathLst>
                <a:path w="15884" h="7537" extrusionOk="0">
                  <a:moveTo>
                    <a:pt x="11466" y="0"/>
                  </a:moveTo>
                  <a:cubicBezTo>
                    <a:pt x="10383" y="0"/>
                    <a:pt x="9501" y="881"/>
                    <a:pt x="9501" y="1977"/>
                  </a:cubicBezTo>
                  <a:cubicBezTo>
                    <a:pt x="9501" y="2239"/>
                    <a:pt x="9549" y="2477"/>
                    <a:pt x="9656" y="2715"/>
                  </a:cubicBezTo>
                  <a:lnTo>
                    <a:pt x="0" y="2715"/>
                  </a:lnTo>
                  <a:lnTo>
                    <a:pt x="0" y="4846"/>
                  </a:lnTo>
                  <a:lnTo>
                    <a:pt x="1191" y="4846"/>
                  </a:lnTo>
                  <a:lnTo>
                    <a:pt x="1191" y="6739"/>
                  </a:lnTo>
                  <a:lnTo>
                    <a:pt x="3096" y="6739"/>
                  </a:lnTo>
                  <a:lnTo>
                    <a:pt x="3096" y="4834"/>
                  </a:lnTo>
                  <a:lnTo>
                    <a:pt x="4144" y="4834"/>
                  </a:lnTo>
                  <a:lnTo>
                    <a:pt x="4144" y="7299"/>
                  </a:lnTo>
                  <a:lnTo>
                    <a:pt x="6049" y="7299"/>
                  </a:lnTo>
                  <a:lnTo>
                    <a:pt x="6049" y="4834"/>
                  </a:lnTo>
                  <a:lnTo>
                    <a:pt x="9644" y="4834"/>
                  </a:lnTo>
                  <a:cubicBezTo>
                    <a:pt x="9549" y="5048"/>
                    <a:pt x="9490" y="5310"/>
                    <a:pt x="9490" y="5572"/>
                  </a:cubicBezTo>
                  <a:cubicBezTo>
                    <a:pt x="9490" y="6656"/>
                    <a:pt x="10371" y="7537"/>
                    <a:pt x="11454" y="7537"/>
                  </a:cubicBezTo>
                  <a:cubicBezTo>
                    <a:pt x="12514" y="7537"/>
                    <a:pt x="13359" y="6715"/>
                    <a:pt x="13419" y="5680"/>
                  </a:cubicBezTo>
                  <a:cubicBezTo>
                    <a:pt x="13573" y="5727"/>
                    <a:pt x="13728" y="5739"/>
                    <a:pt x="13895" y="5739"/>
                  </a:cubicBezTo>
                  <a:cubicBezTo>
                    <a:pt x="14978" y="5739"/>
                    <a:pt x="15859" y="4858"/>
                    <a:pt x="15859" y="3775"/>
                  </a:cubicBezTo>
                  <a:cubicBezTo>
                    <a:pt x="15883" y="2679"/>
                    <a:pt x="15002" y="1810"/>
                    <a:pt x="13919" y="1810"/>
                  </a:cubicBezTo>
                  <a:cubicBezTo>
                    <a:pt x="13752" y="1810"/>
                    <a:pt x="13585" y="1822"/>
                    <a:pt x="13431" y="1870"/>
                  </a:cubicBezTo>
                  <a:cubicBezTo>
                    <a:pt x="13395" y="822"/>
                    <a:pt x="12526" y="0"/>
                    <a:pt x="11466" y="0"/>
                  </a:cubicBezTo>
                  <a:close/>
                </a:path>
              </a:pathLst>
            </a:custGeom>
            <a:solidFill>
              <a:srgbClr val="4CA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39"/>
            <p:cNvSpPr/>
            <p:nvPr/>
          </p:nvSpPr>
          <p:spPr>
            <a:xfrm>
              <a:off x="4771125" y="2899600"/>
              <a:ext cx="397100" cy="188425"/>
            </a:xfrm>
            <a:custGeom>
              <a:avLst/>
              <a:gdLst/>
              <a:ahLst/>
              <a:cxnLst/>
              <a:rect l="l" t="t" r="r" b="b"/>
              <a:pathLst>
                <a:path w="15884" h="7537" extrusionOk="0">
                  <a:moveTo>
                    <a:pt x="11466" y="0"/>
                  </a:moveTo>
                  <a:cubicBezTo>
                    <a:pt x="10383" y="0"/>
                    <a:pt x="9501" y="881"/>
                    <a:pt x="9501" y="1977"/>
                  </a:cubicBezTo>
                  <a:cubicBezTo>
                    <a:pt x="9501" y="2239"/>
                    <a:pt x="9549" y="2477"/>
                    <a:pt x="9656" y="2715"/>
                  </a:cubicBezTo>
                  <a:lnTo>
                    <a:pt x="0" y="2715"/>
                  </a:lnTo>
                  <a:lnTo>
                    <a:pt x="0" y="4846"/>
                  </a:lnTo>
                  <a:lnTo>
                    <a:pt x="1191" y="4846"/>
                  </a:lnTo>
                  <a:lnTo>
                    <a:pt x="1191" y="6739"/>
                  </a:lnTo>
                  <a:lnTo>
                    <a:pt x="3096" y="6739"/>
                  </a:lnTo>
                  <a:lnTo>
                    <a:pt x="3096" y="4834"/>
                  </a:lnTo>
                  <a:lnTo>
                    <a:pt x="4144" y="4834"/>
                  </a:lnTo>
                  <a:lnTo>
                    <a:pt x="4144" y="7299"/>
                  </a:lnTo>
                  <a:lnTo>
                    <a:pt x="6049" y="7299"/>
                  </a:lnTo>
                  <a:lnTo>
                    <a:pt x="6049" y="4834"/>
                  </a:lnTo>
                  <a:lnTo>
                    <a:pt x="9644" y="4834"/>
                  </a:lnTo>
                  <a:cubicBezTo>
                    <a:pt x="9549" y="5048"/>
                    <a:pt x="9490" y="5310"/>
                    <a:pt x="9490" y="5572"/>
                  </a:cubicBezTo>
                  <a:cubicBezTo>
                    <a:pt x="9490" y="6656"/>
                    <a:pt x="10371" y="7537"/>
                    <a:pt x="11454" y="7537"/>
                  </a:cubicBezTo>
                  <a:cubicBezTo>
                    <a:pt x="12514" y="7537"/>
                    <a:pt x="13359" y="6715"/>
                    <a:pt x="13419" y="5680"/>
                  </a:cubicBezTo>
                  <a:cubicBezTo>
                    <a:pt x="13573" y="5727"/>
                    <a:pt x="13728" y="5739"/>
                    <a:pt x="13895" y="5739"/>
                  </a:cubicBezTo>
                  <a:cubicBezTo>
                    <a:pt x="14978" y="5739"/>
                    <a:pt x="15859" y="4858"/>
                    <a:pt x="15859" y="3775"/>
                  </a:cubicBezTo>
                  <a:cubicBezTo>
                    <a:pt x="15883" y="2679"/>
                    <a:pt x="15002" y="1810"/>
                    <a:pt x="13919" y="1810"/>
                  </a:cubicBezTo>
                  <a:cubicBezTo>
                    <a:pt x="13752" y="1810"/>
                    <a:pt x="13585" y="1822"/>
                    <a:pt x="13431" y="1870"/>
                  </a:cubicBezTo>
                  <a:cubicBezTo>
                    <a:pt x="13395" y="822"/>
                    <a:pt x="12526" y="0"/>
                    <a:pt x="114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39"/>
            <p:cNvSpPr/>
            <p:nvPr/>
          </p:nvSpPr>
          <p:spPr>
            <a:xfrm>
              <a:off x="5012825" y="2963300"/>
              <a:ext cx="155400" cy="124425"/>
            </a:xfrm>
            <a:custGeom>
              <a:avLst/>
              <a:gdLst/>
              <a:ahLst/>
              <a:cxnLst/>
              <a:rect l="l" t="t" r="r" b="b"/>
              <a:pathLst>
                <a:path w="6216" h="4977" extrusionOk="0">
                  <a:moveTo>
                    <a:pt x="5775" y="0"/>
                  </a:moveTo>
                  <a:cubicBezTo>
                    <a:pt x="5882" y="238"/>
                    <a:pt x="5941" y="512"/>
                    <a:pt x="5941" y="774"/>
                  </a:cubicBezTo>
                  <a:cubicBezTo>
                    <a:pt x="5941" y="1869"/>
                    <a:pt x="5060" y="2739"/>
                    <a:pt x="3977" y="2739"/>
                  </a:cubicBezTo>
                  <a:cubicBezTo>
                    <a:pt x="3810" y="2739"/>
                    <a:pt x="3643" y="2727"/>
                    <a:pt x="3501" y="2679"/>
                  </a:cubicBezTo>
                  <a:cubicBezTo>
                    <a:pt x="3453" y="3727"/>
                    <a:pt x="2596" y="4548"/>
                    <a:pt x="1536" y="4548"/>
                  </a:cubicBezTo>
                  <a:cubicBezTo>
                    <a:pt x="905" y="4548"/>
                    <a:pt x="357" y="4251"/>
                    <a:pt x="0" y="3798"/>
                  </a:cubicBezTo>
                  <a:lnTo>
                    <a:pt x="0" y="3798"/>
                  </a:lnTo>
                  <a:cubicBezTo>
                    <a:pt x="298" y="4501"/>
                    <a:pt x="1000" y="4977"/>
                    <a:pt x="1798" y="4977"/>
                  </a:cubicBezTo>
                  <a:cubicBezTo>
                    <a:pt x="2858" y="4977"/>
                    <a:pt x="3703" y="4155"/>
                    <a:pt x="3763" y="3120"/>
                  </a:cubicBezTo>
                  <a:cubicBezTo>
                    <a:pt x="3917" y="3155"/>
                    <a:pt x="4084" y="3179"/>
                    <a:pt x="4239" y="3179"/>
                  </a:cubicBezTo>
                  <a:cubicBezTo>
                    <a:pt x="5334" y="3179"/>
                    <a:pt x="6203" y="2298"/>
                    <a:pt x="6203" y="1215"/>
                  </a:cubicBezTo>
                  <a:cubicBezTo>
                    <a:pt x="6215" y="750"/>
                    <a:pt x="6049" y="334"/>
                    <a:pt x="5775" y="0"/>
                  </a:cubicBezTo>
                  <a:close/>
                </a:path>
              </a:pathLst>
            </a:custGeom>
            <a:solidFill>
              <a:srgbClr val="2C8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39"/>
            <p:cNvSpPr/>
            <p:nvPr/>
          </p:nvSpPr>
          <p:spPr>
            <a:xfrm>
              <a:off x="4800875" y="3009125"/>
              <a:ext cx="67600" cy="58975"/>
            </a:xfrm>
            <a:custGeom>
              <a:avLst/>
              <a:gdLst/>
              <a:ahLst/>
              <a:cxnLst/>
              <a:rect l="l" t="t" r="r" b="b"/>
              <a:pathLst>
                <a:path w="2704" h="2359" extrusionOk="0">
                  <a:moveTo>
                    <a:pt x="1632" y="1"/>
                  </a:moveTo>
                  <a:lnTo>
                    <a:pt x="1632" y="1918"/>
                  </a:lnTo>
                  <a:lnTo>
                    <a:pt x="1" y="1918"/>
                  </a:lnTo>
                  <a:lnTo>
                    <a:pt x="1" y="2358"/>
                  </a:lnTo>
                  <a:lnTo>
                    <a:pt x="1906" y="2358"/>
                  </a:lnTo>
                  <a:lnTo>
                    <a:pt x="1906" y="453"/>
                  </a:lnTo>
                  <a:lnTo>
                    <a:pt x="2704" y="453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rgbClr val="2C8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39"/>
            <p:cNvSpPr/>
            <p:nvPr/>
          </p:nvSpPr>
          <p:spPr>
            <a:xfrm>
              <a:off x="4771125" y="3009125"/>
              <a:ext cx="22950" cy="10750"/>
            </a:xfrm>
            <a:custGeom>
              <a:avLst/>
              <a:gdLst/>
              <a:ahLst/>
              <a:cxnLst/>
              <a:rect l="l" t="t" r="r" b="b"/>
              <a:pathLst>
                <a:path w="918" h="430" extrusionOk="0">
                  <a:moveTo>
                    <a:pt x="0" y="1"/>
                  </a:moveTo>
                  <a:lnTo>
                    <a:pt x="0" y="429"/>
                  </a:lnTo>
                  <a:lnTo>
                    <a:pt x="917" y="429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rgbClr val="2C8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39"/>
            <p:cNvSpPr/>
            <p:nvPr/>
          </p:nvSpPr>
          <p:spPr>
            <a:xfrm>
              <a:off x="4875000" y="3009125"/>
              <a:ext cx="130700" cy="72650"/>
            </a:xfrm>
            <a:custGeom>
              <a:avLst/>
              <a:gdLst/>
              <a:ahLst/>
              <a:cxnLst/>
              <a:rect l="l" t="t" r="r" b="b"/>
              <a:pathLst>
                <a:path w="5228" h="2906" extrusionOk="0">
                  <a:moveTo>
                    <a:pt x="1644" y="1"/>
                  </a:moveTo>
                  <a:lnTo>
                    <a:pt x="1644" y="2477"/>
                  </a:lnTo>
                  <a:lnTo>
                    <a:pt x="1" y="2477"/>
                  </a:lnTo>
                  <a:lnTo>
                    <a:pt x="1" y="2906"/>
                  </a:lnTo>
                  <a:lnTo>
                    <a:pt x="1906" y="2906"/>
                  </a:lnTo>
                  <a:lnTo>
                    <a:pt x="1906" y="429"/>
                  </a:lnTo>
                  <a:lnTo>
                    <a:pt x="5108" y="429"/>
                  </a:lnTo>
                  <a:cubicBezTo>
                    <a:pt x="5144" y="286"/>
                    <a:pt x="5180" y="132"/>
                    <a:pt x="5227" y="1"/>
                  </a:cubicBezTo>
                  <a:close/>
                </a:path>
              </a:pathLst>
            </a:custGeom>
            <a:solidFill>
              <a:srgbClr val="2C8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39"/>
            <p:cNvSpPr/>
            <p:nvPr/>
          </p:nvSpPr>
          <p:spPr>
            <a:xfrm>
              <a:off x="4771125" y="3009125"/>
              <a:ext cx="29775" cy="10750"/>
            </a:xfrm>
            <a:custGeom>
              <a:avLst/>
              <a:gdLst/>
              <a:ahLst/>
              <a:cxnLst/>
              <a:rect l="l" t="t" r="r" b="b"/>
              <a:pathLst>
                <a:path w="1191" h="430" extrusionOk="0">
                  <a:moveTo>
                    <a:pt x="0" y="1"/>
                  </a:moveTo>
                  <a:lnTo>
                    <a:pt x="0" y="429"/>
                  </a:lnTo>
                  <a:lnTo>
                    <a:pt x="1191" y="429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39"/>
            <p:cNvSpPr/>
            <p:nvPr/>
          </p:nvSpPr>
          <p:spPr>
            <a:xfrm>
              <a:off x="4875000" y="3009125"/>
              <a:ext cx="139925" cy="72650"/>
            </a:xfrm>
            <a:custGeom>
              <a:avLst/>
              <a:gdLst/>
              <a:ahLst/>
              <a:cxnLst/>
              <a:rect l="l" t="t" r="r" b="b"/>
              <a:pathLst>
                <a:path w="5597" h="2906" extrusionOk="0">
                  <a:moveTo>
                    <a:pt x="1644" y="1"/>
                  </a:moveTo>
                  <a:lnTo>
                    <a:pt x="1644" y="2477"/>
                  </a:lnTo>
                  <a:lnTo>
                    <a:pt x="1" y="2477"/>
                  </a:lnTo>
                  <a:lnTo>
                    <a:pt x="1" y="2906"/>
                  </a:lnTo>
                  <a:lnTo>
                    <a:pt x="1906" y="2906"/>
                  </a:lnTo>
                  <a:lnTo>
                    <a:pt x="1906" y="429"/>
                  </a:lnTo>
                  <a:lnTo>
                    <a:pt x="5477" y="429"/>
                  </a:lnTo>
                  <a:cubicBezTo>
                    <a:pt x="5501" y="286"/>
                    <a:pt x="5537" y="132"/>
                    <a:pt x="5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39"/>
            <p:cNvSpPr/>
            <p:nvPr/>
          </p:nvSpPr>
          <p:spPr>
            <a:xfrm>
              <a:off x="4800875" y="3009125"/>
              <a:ext cx="74450" cy="58975"/>
            </a:xfrm>
            <a:custGeom>
              <a:avLst/>
              <a:gdLst/>
              <a:ahLst/>
              <a:cxnLst/>
              <a:rect l="l" t="t" r="r" b="b"/>
              <a:pathLst>
                <a:path w="2978" h="2359" extrusionOk="0">
                  <a:moveTo>
                    <a:pt x="1632" y="1"/>
                  </a:moveTo>
                  <a:lnTo>
                    <a:pt x="1632" y="1918"/>
                  </a:lnTo>
                  <a:lnTo>
                    <a:pt x="1" y="1918"/>
                  </a:lnTo>
                  <a:lnTo>
                    <a:pt x="1" y="2358"/>
                  </a:lnTo>
                  <a:lnTo>
                    <a:pt x="1906" y="2358"/>
                  </a:lnTo>
                  <a:lnTo>
                    <a:pt x="1906" y="453"/>
                  </a:lnTo>
                  <a:lnTo>
                    <a:pt x="2977" y="453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39"/>
            <p:cNvSpPr/>
            <p:nvPr/>
          </p:nvSpPr>
          <p:spPr>
            <a:xfrm>
              <a:off x="5012825" y="2963300"/>
              <a:ext cx="155400" cy="124425"/>
            </a:xfrm>
            <a:custGeom>
              <a:avLst/>
              <a:gdLst/>
              <a:ahLst/>
              <a:cxnLst/>
              <a:rect l="l" t="t" r="r" b="b"/>
              <a:pathLst>
                <a:path w="6216" h="4977" extrusionOk="0">
                  <a:moveTo>
                    <a:pt x="5775" y="0"/>
                  </a:moveTo>
                  <a:cubicBezTo>
                    <a:pt x="5882" y="238"/>
                    <a:pt x="5941" y="512"/>
                    <a:pt x="5941" y="774"/>
                  </a:cubicBezTo>
                  <a:cubicBezTo>
                    <a:pt x="5941" y="1869"/>
                    <a:pt x="5060" y="2739"/>
                    <a:pt x="3977" y="2739"/>
                  </a:cubicBezTo>
                  <a:cubicBezTo>
                    <a:pt x="3810" y="2739"/>
                    <a:pt x="3643" y="2727"/>
                    <a:pt x="3501" y="2679"/>
                  </a:cubicBezTo>
                  <a:cubicBezTo>
                    <a:pt x="3453" y="3727"/>
                    <a:pt x="2596" y="4548"/>
                    <a:pt x="1536" y="4548"/>
                  </a:cubicBezTo>
                  <a:cubicBezTo>
                    <a:pt x="905" y="4548"/>
                    <a:pt x="357" y="4251"/>
                    <a:pt x="0" y="3798"/>
                  </a:cubicBezTo>
                  <a:lnTo>
                    <a:pt x="0" y="3798"/>
                  </a:lnTo>
                  <a:cubicBezTo>
                    <a:pt x="298" y="4501"/>
                    <a:pt x="1000" y="4977"/>
                    <a:pt x="1798" y="4977"/>
                  </a:cubicBezTo>
                  <a:cubicBezTo>
                    <a:pt x="2858" y="4977"/>
                    <a:pt x="3703" y="4155"/>
                    <a:pt x="3763" y="3120"/>
                  </a:cubicBezTo>
                  <a:cubicBezTo>
                    <a:pt x="3917" y="3155"/>
                    <a:pt x="4084" y="3179"/>
                    <a:pt x="4239" y="3179"/>
                  </a:cubicBezTo>
                  <a:cubicBezTo>
                    <a:pt x="5334" y="3179"/>
                    <a:pt x="6203" y="2298"/>
                    <a:pt x="6203" y="1215"/>
                  </a:cubicBezTo>
                  <a:cubicBezTo>
                    <a:pt x="6215" y="750"/>
                    <a:pt x="6049" y="334"/>
                    <a:pt x="5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39"/>
            <p:cNvSpPr/>
            <p:nvPr/>
          </p:nvSpPr>
          <p:spPr>
            <a:xfrm>
              <a:off x="5027100" y="2917750"/>
              <a:ext cx="61650" cy="61650"/>
            </a:xfrm>
            <a:custGeom>
              <a:avLst/>
              <a:gdLst/>
              <a:ahLst/>
              <a:cxnLst/>
              <a:rect l="l" t="t" r="r" b="b"/>
              <a:pathLst>
                <a:path w="2466" h="2466" extrusionOk="0">
                  <a:moveTo>
                    <a:pt x="1239" y="1"/>
                  </a:moveTo>
                  <a:cubicBezTo>
                    <a:pt x="548" y="1"/>
                    <a:pt x="1" y="548"/>
                    <a:pt x="1" y="1227"/>
                  </a:cubicBezTo>
                  <a:cubicBezTo>
                    <a:pt x="1" y="1917"/>
                    <a:pt x="548" y="2465"/>
                    <a:pt x="1239" y="2465"/>
                  </a:cubicBezTo>
                  <a:cubicBezTo>
                    <a:pt x="1918" y="2465"/>
                    <a:pt x="2465" y="1917"/>
                    <a:pt x="2465" y="1227"/>
                  </a:cubicBezTo>
                  <a:cubicBezTo>
                    <a:pt x="2465" y="548"/>
                    <a:pt x="1918" y="1"/>
                    <a:pt x="1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39"/>
            <p:cNvSpPr/>
            <p:nvPr/>
          </p:nvSpPr>
          <p:spPr>
            <a:xfrm>
              <a:off x="5027100" y="3007950"/>
              <a:ext cx="61650" cy="61925"/>
            </a:xfrm>
            <a:custGeom>
              <a:avLst/>
              <a:gdLst/>
              <a:ahLst/>
              <a:cxnLst/>
              <a:rect l="l" t="t" r="r" b="b"/>
              <a:pathLst>
                <a:path w="2466" h="2477" extrusionOk="0">
                  <a:moveTo>
                    <a:pt x="1239" y="0"/>
                  </a:moveTo>
                  <a:cubicBezTo>
                    <a:pt x="548" y="0"/>
                    <a:pt x="1" y="560"/>
                    <a:pt x="1" y="1238"/>
                  </a:cubicBezTo>
                  <a:cubicBezTo>
                    <a:pt x="1" y="1917"/>
                    <a:pt x="548" y="2477"/>
                    <a:pt x="1239" y="2477"/>
                  </a:cubicBezTo>
                  <a:cubicBezTo>
                    <a:pt x="1918" y="2477"/>
                    <a:pt x="2465" y="1917"/>
                    <a:pt x="2465" y="1238"/>
                  </a:cubicBezTo>
                  <a:cubicBezTo>
                    <a:pt x="2465" y="560"/>
                    <a:pt x="1918" y="0"/>
                    <a:pt x="1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39"/>
            <p:cNvSpPr/>
            <p:nvPr/>
          </p:nvSpPr>
          <p:spPr>
            <a:xfrm>
              <a:off x="5088125" y="2962700"/>
              <a:ext cx="61650" cy="61625"/>
            </a:xfrm>
            <a:custGeom>
              <a:avLst/>
              <a:gdLst/>
              <a:ahLst/>
              <a:cxnLst/>
              <a:rect l="l" t="t" r="r" b="b"/>
              <a:pathLst>
                <a:path w="2466" h="2465" extrusionOk="0">
                  <a:moveTo>
                    <a:pt x="1239" y="0"/>
                  </a:moveTo>
                  <a:cubicBezTo>
                    <a:pt x="548" y="0"/>
                    <a:pt x="0" y="548"/>
                    <a:pt x="0" y="1239"/>
                  </a:cubicBezTo>
                  <a:cubicBezTo>
                    <a:pt x="0" y="1917"/>
                    <a:pt x="548" y="2465"/>
                    <a:pt x="1239" y="2465"/>
                  </a:cubicBezTo>
                  <a:cubicBezTo>
                    <a:pt x="1917" y="2465"/>
                    <a:pt x="2465" y="1917"/>
                    <a:pt x="2465" y="1239"/>
                  </a:cubicBezTo>
                  <a:cubicBezTo>
                    <a:pt x="2465" y="548"/>
                    <a:pt x="1917" y="0"/>
                    <a:pt x="1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39"/>
            <p:cNvSpPr/>
            <p:nvPr/>
          </p:nvSpPr>
          <p:spPr>
            <a:xfrm>
              <a:off x="4782725" y="2976100"/>
              <a:ext cx="222675" cy="11025"/>
            </a:xfrm>
            <a:custGeom>
              <a:avLst/>
              <a:gdLst/>
              <a:ahLst/>
              <a:cxnLst/>
              <a:rect l="l" t="t" r="r" b="b"/>
              <a:pathLst>
                <a:path w="8907" h="441" extrusionOk="0">
                  <a:moveTo>
                    <a:pt x="1" y="0"/>
                  </a:moveTo>
                  <a:lnTo>
                    <a:pt x="1" y="441"/>
                  </a:lnTo>
                  <a:lnTo>
                    <a:pt x="8907" y="441"/>
                  </a:lnTo>
                  <a:lnTo>
                    <a:pt x="8907" y="0"/>
                  </a:ln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766BB-46F5-8F64-0BC9-CB8326C26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6" name="Google Shape;2238;p41">
            <a:extLst>
              <a:ext uri="{FF2B5EF4-FFF2-40B4-BE49-F238E27FC236}">
                <a16:creationId xmlns:a16="http://schemas.microsoft.com/office/drawing/2014/main" id="{C52C6DFF-D714-289D-9300-39CD00A7FD4D}"/>
              </a:ext>
            </a:extLst>
          </p:cNvPr>
          <p:cNvGrpSpPr/>
          <p:nvPr/>
        </p:nvGrpSpPr>
        <p:grpSpPr>
          <a:xfrm>
            <a:off x="410760" y="789120"/>
            <a:ext cx="3565080" cy="3565080"/>
            <a:chOff x="410760" y="789120"/>
            <a:chExt cx="3565080" cy="3565080"/>
          </a:xfrm>
        </p:grpSpPr>
        <p:sp>
          <p:nvSpPr>
            <p:cNvPr id="1907" name="Google Shape;2239;p41">
              <a:extLst>
                <a:ext uri="{FF2B5EF4-FFF2-40B4-BE49-F238E27FC236}">
                  <a16:creationId xmlns:a16="http://schemas.microsoft.com/office/drawing/2014/main" id="{24D0D81B-E141-7FDB-9650-317AA3710185}"/>
                </a:ext>
              </a:extLst>
            </p:cNvPr>
            <p:cNvSpPr/>
            <p:nvPr/>
          </p:nvSpPr>
          <p:spPr>
            <a:xfrm>
              <a:off x="410760" y="789120"/>
              <a:ext cx="3565080" cy="3565080"/>
            </a:xfrm>
            <a:prstGeom prst="ellipse">
              <a:avLst/>
            </a:prstGeom>
            <a:solidFill>
              <a:srgbClr val="77C6FC"/>
            </a:solidFill>
            <a:ln w="9525">
              <a:solidFill>
                <a:srgbClr val="49494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08" name="Google Shape;2240;p41">
              <a:extLst>
                <a:ext uri="{FF2B5EF4-FFF2-40B4-BE49-F238E27FC236}">
                  <a16:creationId xmlns:a16="http://schemas.microsoft.com/office/drawing/2014/main" id="{4F6D6631-878F-6BE1-3D6E-E8FF26EF146B}"/>
                </a:ext>
              </a:extLst>
            </p:cNvPr>
            <p:cNvSpPr/>
            <p:nvPr/>
          </p:nvSpPr>
          <p:spPr>
            <a:xfrm>
              <a:off x="572760" y="951120"/>
              <a:ext cx="3241440" cy="32414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59595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909" name="Google Shape;2241;p41">
            <a:extLst>
              <a:ext uri="{FF2B5EF4-FFF2-40B4-BE49-F238E27FC236}">
                <a16:creationId xmlns:a16="http://schemas.microsoft.com/office/drawing/2014/main" id="{EEF33E6B-8B2A-E987-ABD6-64DCFA3D94A8}"/>
              </a:ext>
            </a:extLst>
          </p:cNvPr>
          <p:cNvSpPr/>
          <p:nvPr/>
        </p:nvSpPr>
        <p:spPr>
          <a:xfrm>
            <a:off x="725400" y="1103760"/>
            <a:ext cx="2935440" cy="29354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1910" name="PlaceHolder 1">
            <a:extLst>
              <a:ext uri="{FF2B5EF4-FFF2-40B4-BE49-F238E27FC236}">
                <a16:creationId xmlns:a16="http://schemas.microsoft.com/office/drawing/2014/main" id="{9F8EF7ED-C68E-D06A-52F1-A2AAC0896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7840" y="1161245"/>
            <a:ext cx="3876480" cy="742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800" b="0" strike="noStrike" spc="-1" dirty="0">
                <a:solidFill>
                  <a:schemeClr val="dk1"/>
                </a:solidFill>
                <a:latin typeface="Barlow Semi Condensed Medium"/>
                <a:ea typeface="Barlow Semi Condensed Medium"/>
              </a:rPr>
              <a:t>Team Reflections</a:t>
            </a:r>
            <a:endParaRPr lang="fr-FR" sz="28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911" name="PlaceHolder 2">
            <a:extLst>
              <a:ext uri="{FF2B5EF4-FFF2-40B4-BE49-F238E27FC236}">
                <a16:creationId xmlns:a16="http://schemas.microsoft.com/office/drawing/2014/main" id="{664D634B-2076-E8AB-B0A6-B862A09C7764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966840" y="1984956"/>
            <a:ext cx="4172608" cy="1226714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 dirty="0">
                <a:solidFill>
                  <a:schemeClr val="dk2"/>
                </a:solidFill>
                <a:latin typeface="Barlow Semi Condensed"/>
                <a:ea typeface="Barlow Semi Condensed"/>
              </a:rPr>
              <a:t>Laila: Applied VLANs, ACLs &amp; enhanced risk management skills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 dirty="0">
                <a:solidFill>
                  <a:schemeClr val="dk2"/>
                </a:solidFill>
                <a:latin typeface="Barlow Semi Condensed"/>
                <a:ea typeface="Barlow Semi Condensed"/>
              </a:rPr>
              <a:t>Yamen: Improved technical skills &amp; emphasized cybersecurity awareness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 dirty="0">
                <a:solidFill>
                  <a:schemeClr val="dk2"/>
                </a:solidFill>
                <a:latin typeface="Barlow Semi Condensed"/>
                <a:ea typeface="Barlow Semi Condensed"/>
              </a:rPr>
              <a:t>Taha: Gained expertise in network design &amp; visual documentation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 dirty="0">
                <a:solidFill>
                  <a:schemeClr val="dk2"/>
                </a:solidFill>
                <a:latin typeface="Barlow Semi Condensed"/>
                <a:ea typeface="Barlow Semi Condensed"/>
              </a:rPr>
              <a:t>Sheikha: Strengthened practical networking skills &amp; teamwork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 dirty="0">
                <a:solidFill>
                  <a:schemeClr val="dk2"/>
                </a:solidFill>
                <a:latin typeface="Barlow Semi Condensed"/>
                <a:ea typeface="Barlow Semi Condensed"/>
              </a:rPr>
              <a:t>Hamza: Led planning, explored attack defences &amp; improved leadership</a:t>
            </a:r>
            <a:endParaRPr lang="fr-FR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4213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40"/>
          <p:cNvSpPr/>
          <p:nvPr/>
        </p:nvSpPr>
        <p:spPr>
          <a:xfrm>
            <a:off x="6929575" y="157214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1" name="Google Shape;3651;p40"/>
          <p:cNvSpPr/>
          <p:nvPr/>
        </p:nvSpPr>
        <p:spPr>
          <a:xfrm>
            <a:off x="4192325" y="325589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2" name="Google Shape;3652;p40"/>
          <p:cNvSpPr/>
          <p:nvPr/>
        </p:nvSpPr>
        <p:spPr>
          <a:xfrm>
            <a:off x="6929575" y="325589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3" name="Google Shape;3653;p40"/>
          <p:cNvSpPr/>
          <p:nvPr/>
        </p:nvSpPr>
        <p:spPr>
          <a:xfrm>
            <a:off x="7157150" y="1691675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4" name="Google Shape;3654;p40"/>
          <p:cNvSpPr/>
          <p:nvPr/>
        </p:nvSpPr>
        <p:spPr>
          <a:xfrm>
            <a:off x="7157150" y="3371950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40"/>
          <p:cNvSpPr txBox="1">
            <a:spLocks noGrp="1"/>
          </p:cNvSpPr>
          <p:nvPr>
            <p:ph type="title"/>
          </p:nvPr>
        </p:nvSpPr>
        <p:spPr>
          <a:xfrm>
            <a:off x="465050" y="5501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latin typeface="Barlow Semi Condensed Medium" panose="00000606000000000000" pitchFamily="2" charset="0"/>
              </a:rPr>
              <a:t>Future Enhancement</a:t>
            </a:r>
            <a:endParaRPr sz="3600" dirty="0">
              <a:latin typeface="Barlow Semi Condensed Medium" panose="00000606000000000000" pitchFamily="2" charset="0"/>
            </a:endParaRPr>
          </a:p>
        </p:txBody>
      </p:sp>
      <p:sp>
        <p:nvSpPr>
          <p:cNvPr id="3656" name="Google Shape;3656;p40"/>
          <p:cNvSpPr/>
          <p:nvPr/>
        </p:nvSpPr>
        <p:spPr>
          <a:xfrm>
            <a:off x="4192325" y="1572143"/>
            <a:ext cx="1992653" cy="1259982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7" name="Google Shape;3657;p40"/>
          <p:cNvGrpSpPr/>
          <p:nvPr/>
        </p:nvGrpSpPr>
        <p:grpSpPr>
          <a:xfrm>
            <a:off x="783125" y="1463225"/>
            <a:ext cx="2497032" cy="3337368"/>
            <a:chOff x="783125" y="1463225"/>
            <a:chExt cx="2497032" cy="3337368"/>
          </a:xfrm>
        </p:grpSpPr>
        <p:sp>
          <p:nvSpPr>
            <p:cNvPr id="3658" name="Google Shape;3658;p40"/>
            <p:cNvSpPr/>
            <p:nvPr/>
          </p:nvSpPr>
          <p:spPr>
            <a:xfrm>
              <a:off x="1356175" y="4562756"/>
              <a:ext cx="1332383" cy="237837"/>
            </a:xfrm>
            <a:custGeom>
              <a:avLst/>
              <a:gdLst/>
              <a:ahLst/>
              <a:cxnLst/>
              <a:rect l="l" t="t" r="r" b="b"/>
              <a:pathLst>
                <a:path w="40363" h="7205" extrusionOk="0">
                  <a:moveTo>
                    <a:pt x="20182" y="1"/>
                  </a:moveTo>
                  <a:cubicBezTo>
                    <a:pt x="9038" y="1"/>
                    <a:pt x="1" y="1608"/>
                    <a:pt x="1" y="3597"/>
                  </a:cubicBezTo>
                  <a:cubicBezTo>
                    <a:pt x="1" y="5597"/>
                    <a:pt x="9038" y="7204"/>
                    <a:pt x="20182" y="7204"/>
                  </a:cubicBezTo>
                  <a:cubicBezTo>
                    <a:pt x="31326" y="7204"/>
                    <a:pt x="40363" y="5597"/>
                    <a:pt x="40363" y="3597"/>
                  </a:cubicBezTo>
                  <a:cubicBezTo>
                    <a:pt x="40363" y="1608"/>
                    <a:pt x="31326" y="1"/>
                    <a:pt x="20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40"/>
            <p:cNvSpPr/>
            <p:nvPr/>
          </p:nvSpPr>
          <p:spPr>
            <a:xfrm>
              <a:off x="1057452" y="1687044"/>
              <a:ext cx="1878302" cy="2460565"/>
            </a:xfrm>
            <a:custGeom>
              <a:avLst/>
              <a:gdLst/>
              <a:ahLst/>
              <a:cxnLst/>
              <a:rect l="l" t="t" r="r" b="b"/>
              <a:pathLst>
                <a:path w="56901" h="74540" extrusionOk="0">
                  <a:moveTo>
                    <a:pt x="28867" y="0"/>
                  </a:moveTo>
                  <a:cubicBezTo>
                    <a:pt x="19306" y="0"/>
                    <a:pt x="9834" y="5502"/>
                    <a:pt x="5502" y="13782"/>
                  </a:cubicBezTo>
                  <a:cubicBezTo>
                    <a:pt x="1" y="24307"/>
                    <a:pt x="6204" y="33213"/>
                    <a:pt x="10895" y="39702"/>
                  </a:cubicBezTo>
                  <a:cubicBezTo>
                    <a:pt x="15586" y="46191"/>
                    <a:pt x="11955" y="49477"/>
                    <a:pt x="13515" y="62241"/>
                  </a:cubicBezTo>
                  <a:cubicBezTo>
                    <a:pt x="14909" y="73739"/>
                    <a:pt x="25163" y="74309"/>
                    <a:pt x="27183" y="74309"/>
                  </a:cubicBezTo>
                  <a:cubicBezTo>
                    <a:pt x="27406" y="74309"/>
                    <a:pt x="27528" y="74302"/>
                    <a:pt x="27528" y="74302"/>
                  </a:cubicBezTo>
                  <a:cubicBezTo>
                    <a:pt x="35029" y="74183"/>
                    <a:pt x="40173" y="74540"/>
                    <a:pt x="42506" y="65301"/>
                  </a:cubicBezTo>
                  <a:cubicBezTo>
                    <a:pt x="44840" y="56049"/>
                    <a:pt x="48709" y="55478"/>
                    <a:pt x="52805" y="44822"/>
                  </a:cubicBezTo>
                  <a:cubicBezTo>
                    <a:pt x="56901" y="34154"/>
                    <a:pt x="52924" y="31106"/>
                    <a:pt x="50805" y="23391"/>
                  </a:cubicBezTo>
                  <a:cubicBezTo>
                    <a:pt x="48697" y="15664"/>
                    <a:pt x="48340" y="5365"/>
                    <a:pt x="36601" y="1281"/>
                  </a:cubicBezTo>
                  <a:cubicBezTo>
                    <a:pt x="34084" y="409"/>
                    <a:pt x="31472" y="0"/>
                    <a:pt x="288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40"/>
            <p:cNvSpPr/>
            <p:nvPr/>
          </p:nvSpPr>
          <p:spPr>
            <a:xfrm>
              <a:off x="1043323" y="1503466"/>
              <a:ext cx="545556" cy="2914156"/>
            </a:xfrm>
            <a:custGeom>
              <a:avLst/>
              <a:gdLst/>
              <a:ahLst/>
              <a:cxnLst/>
              <a:rect l="l" t="t" r="r" b="b"/>
              <a:pathLst>
                <a:path w="16527" h="88281" extrusionOk="0">
                  <a:moveTo>
                    <a:pt x="9180" y="48395"/>
                  </a:moveTo>
                  <a:cubicBezTo>
                    <a:pt x="9263" y="48395"/>
                    <a:pt x="9347" y="48395"/>
                    <a:pt x="9430" y="48418"/>
                  </a:cubicBezTo>
                  <a:cubicBezTo>
                    <a:pt x="10573" y="48478"/>
                    <a:pt x="11311" y="48895"/>
                    <a:pt x="11573" y="49669"/>
                  </a:cubicBezTo>
                  <a:cubicBezTo>
                    <a:pt x="11823" y="50395"/>
                    <a:pt x="11692" y="51371"/>
                    <a:pt x="11311" y="52467"/>
                  </a:cubicBezTo>
                  <a:cubicBezTo>
                    <a:pt x="10918" y="52657"/>
                    <a:pt x="10514" y="52836"/>
                    <a:pt x="10073" y="52967"/>
                  </a:cubicBezTo>
                  <a:cubicBezTo>
                    <a:pt x="9449" y="53158"/>
                    <a:pt x="8868" y="53253"/>
                    <a:pt x="8349" y="53253"/>
                  </a:cubicBezTo>
                  <a:cubicBezTo>
                    <a:pt x="7482" y="53253"/>
                    <a:pt x="6786" y="52988"/>
                    <a:pt x="6346" y="52467"/>
                  </a:cubicBezTo>
                  <a:cubicBezTo>
                    <a:pt x="5811" y="51824"/>
                    <a:pt x="5727" y="50871"/>
                    <a:pt x="6144" y="50038"/>
                  </a:cubicBezTo>
                  <a:cubicBezTo>
                    <a:pt x="6668" y="48990"/>
                    <a:pt x="7775" y="48395"/>
                    <a:pt x="9180" y="48395"/>
                  </a:cubicBezTo>
                  <a:close/>
                  <a:moveTo>
                    <a:pt x="16230" y="1"/>
                  </a:moveTo>
                  <a:cubicBezTo>
                    <a:pt x="16189" y="1"/>
                    <a:pt x="16148" y="11"/>
                    <a:pt x="16109" y="31"/>
                  </a:cubicBezTo>
                  <a:cubicBezTo>
                    <a:pt x="15990" y="91"/>
                    <a:pt x="3786" y="6354"/>
                    <a:pt x="1572" y="20653"/>
                  </a:cubicBezTo>
                  <a:cubicBezTo>
                    <a:pt x="0" y="30833"/>
                    <a:pt x="4418" y="33417"/>
                    <a:pt x="8311" y="35679"/>
                  </a:cubicBezTo>
                  <a:cubicBezTo>
                    <a:pt x="9954" y="36631"/>
                    <a:pt x="11502" y="37524"/>
                    <a:pt x="12442" y="38917"/>
                  </a:cubicBezTo>
                  <a:cubicBezTo>
                    <a:pt x="14526" y="42013"/>
                    <a:pt x="15205" y="46097"/>
                    <a:pt x="14145" y="49049"/>
                  </a:cubicBezTo>
                  <a:cubicBezTo>
                    <a:pt x="13704" y="50288"/>
                    <a:pt x="12978" y="51288"/>
                    <a:pt x="12002" y="52002"/>
                  </a:cubicBezTo>
                  <a:cubicBezTo>
                    <a:pt x="12288" y="51002"/>
                    <a:pt x="12323" y="50145"/>
                    <a:pt x="12085" y="49466"/>
                  </a:cubicBezTo>
                  <a:cubicBezTo>
                    <a:pt x="11847" y="48787"/>
                    <a:pt x="11192" y="47954"/>
                    <a:pt x="9466" y="47859"/>
                  </a:cubicBezTo>
                  <a:cubicBezTo>
                    <a:pt x="9376" y="47854"/>
                    <a:pt x="9287" y="47852"/>
                    <a:pt x="9200" y="47852"/>
                  </a:cubicBezTo>
                  <a:cubicBezTo>
                    <a:pt x="7593" y="47852"/>
                    <a:pt x="6277" y="48569"/>
                    <a:pt x="5668" y="49800"/>
                  </a:cubicBezTo>
                  <a:cubicBezTo>
                    <a:pt x="5156" y="50823"/>
                    <a:pt x="5263" y="52002"/>
                    <a:pt x="5953" y="52800"/>
                  </a:cubicBezTo>
                  <a:cubicBezTo>
                    <a:pt x="6500" y="53446"/>
                    <a:pt x="7345" y="53775"/>
                    <a:pt x="8382" y="53775"/>
                  </a:cubicBezTo>
                  <a:cubicBezTo>
                    <a:pt x="8950" y="53775"/>
                    <a:pt x="9575" y="53676"/>
                    <a:pt x="10240" y="53479"/>
                  </a:cubicBezTo>
                  <a:cubicBezTo>
                    <a:pt x="10502" y="53383"/>
                    <a:pt x="10752" y="53300"/>
                    <a:pt x="11014" y="53193"/>
                  </a:cubicBezTo>
                  <a:lnTo>
                    <a:pt x="11014" y="53193"/>
                  </a:lnTo>
                  <a:cubicBezTo>
                    <a:pt x="10097" y="55181"/>
                    <a:pt x="8466" y="57408"/>
                    <a:pt x="6751" y="58932"/>
                  </a:cubicBezTo>
                  <a:cubicBezTo>
                    <a:pt x="2632" y="62646"/>
                    <a:pt x="3667" y="78196"/>
                    <a:pt x="8716" y="88138"/>
                  </a:cubicBezTo>
                  <a:cubicBezTo>
                    <a:pt x="8763" y="88221"/>
                    <a:pt x="8847" y="88280"/>
                    <a:pt x="8954" y="88280"/>
                  </a:cubicBezTo>
                  <a:cubicBezTo>
                    <a:pt x="9001" y="88280"/>
                    <a:pt x="9025" y="88269"/>
                    <a:pt x="9061" y="88269"/>
                  </a:cubicBezTo>
                  <a:cubicBezTo>
                    <a:pt x="9192" y="88209"/>
                    <a:pt x="9251" y="88042"/>
                    <a:pt x="9180" y="87911"/>
                  </a:cubicBezTo>
                  <a:cubicBezTo>
                    <a:pt x="4322" y="78339"/>
                    <a:pt x="3191" y="62861"/>
                    <a:pt x="7096" y="59372"/>
                  </a:cubicBezTo>
                  <a:cubicBezTo>
                    <a:pt x="8561" y="58039"/>
                    <a:pt x="10025" y="56193"/>
                    <a:pt x="10990" y="54407"/>
                  </a:cubicBezTo>
                  <a:cubicBezTo>
                    <a:pt x="11287" y="53860"/>
                    <a:pt x="11526" y="53336"/>
                    <a:pt x="11716" y="52848"/>
                  </a:cubicBezTo>
                  <a:cubicBezTo>
                    <a:pt x="13073" y="52062"/>
                    <a:pt x="14073" y="50835"/>
                    <a:pt x="14633" y="49264"/>
                  </a:cubicBezTo>
                  <a:cubicBezTo>
                    <a:pt x="15752" y="46132"/>
                    <a:pt x="15038" y="41870"/>
                    <a:pt x="12871" y="38631"/>
                  </a:cubicBezTo>
                  <a:cubicBezTo>
                    <a:pt x="11859" y="37143"/>
                    <a:pt x="10263" y="36215"/>
                    <a:pt x="8561" y="35226"/>
                  </a:cubicBezTo>
                  <a:cubicBezTo>
                    <a:pt x="4810" y="33036"/>
                    <a:pt x="572" y="30571"/>
                    <a:pt x="2096" y="20748"/>
                  </a:cubicBezTo>
                  <a:cubicBezTo>
                    <a:pt x="4275" y="6711"/>
                    <a:pt x="16229" y="567"/>
                    <a:pt x="16348" y="508"/>
                  </a:cubicBezTo>
                  <a:cubicBezTo>
                    <a:pt x="16490" y="448"/>
                    <a:pt x="16526" y="282"/>
                    <a:pt x="16467" y="151"/>
                  </a:cubicBezTo>
                  <a:cubicBezTo>
                    <a:pt x="16424" y="58"/>
                    <a:pt x="16329" y="1"/>
                    <a:pt x="16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40"/>
            <p:cNvSpPr/>
            <p:nvPr/>
          </p:nvSpPr>
          <p:spPr>
            <a:xfrm>
              <a:off x="2354910" y="1483131"/>
              <a:ext cx="636730" cy="2839784"/>
            </a:xfrm>
            <a:custGeom>
              <a:avLst/>
              <a:gdLst/>
              <a:ahLst/>
              <a:cxnLst/>
              <a:rect l="l" t="t" r="r" b="b"/>
              <a:pathLst>
                <a:path w="19289" h="86028" extrusionOk="0">
                  <a:moveTo>
                    <a:pt x="12359" y="15078"/>
                  </a:moveTo>
                  <a:cubicBezTo>
                    <a:pt x="13085" y="15078"/>
                    <a:pt x="13919" y="15423"/>
                    <a:pt x="14752" y="16126"/>
                  </a:cubicBezTo>
                  <a:cubicBezTo>
                    <a:pt x="14288" y="17209"/>
                    <a:pt x="13514" y="18078"/>
                    <a:pt x="12252" y="18447"/>
                  </a:cubicBezTo>
                  <a:cubicBezTo>
                    <a:pt x="11984" y="18522"/>
                    <a:pt x="11723" y="18559"/>
                    <a:pt x="11484" y="18559"/>
                  </a:cubicBezTo>
                  <a:cubicBezTo>
                    <a:pt x="10928" y="18559"/>
                    <a:pt x="10492" y="18361"/>
                    <a:pt x="10359" y="17995"/>
                  </a:cubicBezTo>
                  <a:cubicBezTo>
                    <a:pt x="10026" y="17126"/>
                    <a:pt x="10430" y="15971"/>
                    <a:pt x="11240" y="15423"/>
                  </a:cubicBezTo>
                  <a:cubicBezTo>
                    <a:pt x="11561" y="15185"/>
                    <a:pt x="11954" y="15078"/>
                    <a:pt x="12359" y="15078"/>
                  </a:cubicBezTo>
                  <a:close/>
                  <a:moveTo>
                    <a:pt x="4526" y="1"/>
                  </a:moveTo>
                  <a:cubicBezTo>
                    <a:pt x="4392" y="1"/>
                    <a:pt x="4283" y="92"/>
                    <a:pt x="4251" y="231"/>
                  </a:cubicBezTo>
                  <a:cubicBezTo>
                    <a:pt x="4239" y="374"/>
                    <a:pt x="4334" y="517"/>
                    <a:pt x="4477" y="540"/>
                  </a:cubicBezTo>
                  <a:cubicBezTo>
                    <a:pt x="4572" y="552"/>
                    <a:pt x="13181" y="2124"/>
                    <a:pt x="15014" y="10232"/>
                  </a:cubicBezTo>
                  <a:cubicBezTo>
                    <a:pt x="15348" y="11708"/>
                    <a:pt x="15502" y="13828"/>
                    <a:pt x="14955" y="15578"/>
                  </a:cubicBezTo>
                  <a:cubicBezTo>
                    <a:pt x="13919" y="14780"/>
                    <a:pt x="13050" y="14536"/>
                    <a:pt x="12373" y="14536"/>
                  </a:cubicBezTo>
                  <a:cubicBezTo>
                    <a:pt x="11695" y="14536"/>
                    <a:pt x="11210" y="14780"/>
                    <a:pt x="10942" y="14959"/>
                  </a:cubicBezTo>
                  <a:cubicBezTo>
                    <a:pt x="9906" y="15649"/>
                    <a:pt x="9454" y="17066"/>
                    <a:pt x="9847" y="18162"/>
                  </a:cubicBezTo>
                  <a:cubicBezTo>
                    <a:pt x="10054" y="18750"/>
                    <a:pt x="10677" y="19080"/>
                    <a:pt x="11458" y="19080"/>
                  </a:cubicBezTo>
                  <a:cubicBezTo>
                    <a:pt x="11752" y="19080"/>
                    <a:pt x="12069" y="19033"/>
                    <a:pt x="12395" y="18935"/>
                  </a:cubicBezTo>
                  <a:cubicBezTo>
                    <a:pt x="13550" y="18590"/>
                    <a:pt x="14550" y="17697"/>
                    <a:pt x="15169" y="16471"/>
                  </a:cubicBezTo>
                  <a:cubicBezTo>
                    <a:pt x="17074" y="18281"/>
                    <a:pt x="17669" y="22198"/>
                    <a:pt x="17824" y="25186"/>
                  </a:cubicBezTo>
                  <a:cubicBezTo>
                    <a:pt x="18027" y="28615"/>
                    <a:pt x="17693" y="32735"/>
                    <a:pt x="17026" y="35699"/>
                  </a:cubicBezTo>
                  <a:cubicBezTo>
                    <a:pt x="16324" y="38807"/>
                    <a:pt x="13514" y="43974"/>
                    <a:pt x="10537" y="49451"/>
                  </a:cubicBezTo>
                  <a:cubicBezTo>
                    <a:pt x="8335" y="53499"/>
                    <a:pt x="6061" y="57678"/>
                    <a:pt x="4275" y="61631"/>
                  </a:cubicBezTo>
                  <a:cubicBezTo>
                    <a:pt x="0" y="71085"/>
                    <a:pt x="2536" y="85658"/>
                    <a:pt x="2560" y="85801"/>
                  </a:cubicBezTo>
                  <a:cubicBezTo>
                    <a:pt x="2584" y="85944"/>
                    <a:pt x="2691" y="86027"/>
                    <a:pt x="2834" y="86027"/>
                  </a:cubicBezTo>
                  <a:lnTo>
                    <a:pt x="2858" y="86027"/>
                  </a:lnTo>
                  <a:cubicBezTo>
                    <a:pt x="3001" y="86003"/>
                    <a:pt x="3108" y="85860"/>
                    <a:pt x="3084" y="85717"/>
                  </a:cubicBezTo>
                  <a:cubicBezTo>
                    <a:pt x="3060" y="85563"/>
                    <a:pt x="548" y="71156"/>
                    <a:pt x="4763" y="61857"/>
                  </a:cubicBezTo>
                  <a:cubicBezTo>
                    <a:pt x="6549" y="57916"/>
                    <a:pt x="8823" y="53737"/>
                    <a:pt x="11014" y="49701"/>
                  </a:cubicBezTo>
                  <a:cubicBezTo>
                    <a:pt x="14002" y="44189"/>
                    <a:pt x="16836" y="38997"/>
                    <a:pt x="17562" y="35818"/>
                  </a:cubicBezTo>
                  <a:cubicBezTo>
                    <a:pt x="18705" y="30782"/>
                    <a:pt x="19289" y="19424"/>
                    <a:pt x="15443" y="15995"/>
                  </a:cubicBezTo>
                  <a:lnTo>
                    <a:pt x="15407" y="15947"/>
                  </a:lnTo>
                  <a:cubicBezTo>
                    <a:pt x="16014" y="14363"/>
                    <a:pt x="16062" y="12423"/>
                    <a:pt x="15538" y="10113"/>
                  </a:cubicBezTo>
                  <a:cubicBezTo>
                    <a:pt x="13621" y="1660"/>
                    <a:pt x="4656" y="16"/>
                    <a:pt x="4572" y="5"/>
                  </a:cubicBezTo>
                  <a:cubicBezTo>
                    <a:pt x="4557" y="2"/>
                    <a:pt x="4541" y="1"/>
                    <a:pt x="4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40"/>
            <p:cNvSpPr/>
            <p:nvPr/>
          </p:nvSpPr>
          <p:spPr>
            <a:xfrm>
              <a:off x="2347449" y="3581584"/>
              <a:ext cx="349609" cy="981156"/>
            </a:xfrm>
            <a:custGeom>
              <a:avLst/>
              <a:gdLst/>
              <a:ahLst/>
              <a:cxnLst/>
              <a:rect l="l" t="t" r="r" b="b"/>
              <a:pathLst>
                <a:path w="10591" h="29723" extrusionOk="0">
                  <a:moveTo>
                    <a:pt x="6970" y="1"/>
                  </a:moveTo>
                  <a:cubicBezTo>
                    <a:pt x="5462" y="1"/>
                    <a:pt x="3793" y="1336"/>
                    <a:pt x="2643" y="4851"/>
                  </a:cubicBezTo>
                  <a:cubicBezTo>
                    <a:pt x="0" y="12911"/>
                    <a:pt x="6668" y="29723"/>
                    <a:pt x="6668" y="29723"/>
                  </a:cubicBezTo>
                  <a:cubicBezTo>
                    <a:pt x="6668" y="29723"/>
                    <a:pt x="10454" y="9530"/>
                    <a:pt x="10537" y="4851"/>
                  </a:cubicBezTo>
                  <a:cubicBezTo>
                    <a:pt x="10591" y="2222"/>
                    <a:pt x="8914" y="1"/>
                    <a:pt x="69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40"/>
            <p:cNvSpPr/>
            <p:nvPr/>
          </p:nvSpPr>
          <p:spPr>
            <a:xfrm>
              <a:off x="2492470" y="3581716"/>
              <a:ext cx="77078" cy="981024"/>
            </a:xfrm>
            <a:custGeom>
              <a:avLst/>
              <a:gdLst/>
              <a:ahLst/>
              <a:cxnLst/>
              <a:rect l="l" t="t" r="r" b="b"/>
              <a:pathLst>
                <a:path w="2335" h="29719" fill="none" extrusionOk="0">
                  <a:moveTo>
                    <a:pt x="2334" y="1"/>
                  </a:moveTo>
                  <a:cubicBezTo>
                    <a:pt x="2334" y="1"/>
                    <a:pt x="1" y="14717"/>
                    <a:pt x="2275" y="29719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40"/>
            <p:cNvSpPr/>
            <p:nvPr/>
          </p:nvSpPr>
          <p:spPr>
            <a:xfrm>
              <a:off x="2249966" y="4249410"/>
              <a:ext cx="677596" cy="389221"/>
            </a:xfrm>
            <a:custGeom>
              <a:avLst/>
              <a:gdLst/>
              <a:ahLst/>
              <a:cxnLst/>
              <a:rect l="l" t="t" r="r" b="b"/>
              <a:pathLst>
                <a:path w="20527" h="11791" extrusionOk="0">
                  <a:moveTo>
                    <a:pt x="13341" y="0"/>
                  </a:moveTo>
                  <a:cubicBezTo>
                    <a:pt x="12541" y="0"/>
                    <a:pt x="11764" y="107"/>
                    <a:pt x="11073" y="313"/>
                  </a:cubicBezTo>
                  <a:cubicBezTo>
                    <a:pt x="9953" y="645"/>
                    <a:pt x="9239" y="1285"/>
                    <a:pt x="8832" y="1995"/>
                  </a:cubicBezTo>
                  <a:lnTo>
                    <a:pt x="8832" y="1995"/>
                  </a:lnTo>
                  <a:cubicBezTo>
                    <a:pt x="8412" y="1857"/>
                    <a:pt x="7926" y="1776"/>
                    <a:pt x="7395" y="1776"/>
                  </a:cubicBezTo>
                  <a:cubicBezTo>
                    <a:pt x="6568" y="1776"/>
                    <a:pt x="5634" y="1974"/>
                    <a:pt x="4680" y="2468"/>
                  </a:cubicBezTo>
                  <a:cubicBezTo>
                    <a:pt x="1929" y="3885"/>
                    <a:pt x="0" y="6635"/>
                    <a:pt x="929" y="11791"/>
                  </a:cubicBezTo>
                  <a:lnTo>
                    <a:pt x="20491" y="11791"/>
                  </a:lnTo>
                  <a:cubicBezTo>
                    <a:pt x="20491" y="11791"/>
                    <a:pt x="20526" y="9215"/>
                    <a:pt x="19468" y="7639"/>
                  </a:cubicBezTo>
                  <a:lnTo>
                    <a:pt x="19468" y="7639"/>
                  </a:lnTo>
                  <a:cubicBezTo>
                    <a:pt x="20051" y="6864"/>
                    <a:pt x="20359" y="5725"/>
                    <a:pt x="19967" y="4183"/>
                  </a:cubicBezTo>
                  <a:cubicBezTo>
                    <a:pt x="19236" y="1303"/>
                    <a:pt x="16142" y="0"/>
                    <a:pt x="13341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40"/>
            <p:cNvSpPr/>
            <p:nvPr/>
          </p:nvSpPr>
          <p:spPr>
            <a:xfrm>
              <a:off x="1187650" y="3741690"/>
              <a:ext cx="258171" cy="852912"/>
            </a:xfrm>
            <a:custGeom>
              <a:avLst/>
              <a:gdLst/>
              <a:ahLst/>
              <a:cxnLst/>
              <a:rect l="l" t="t" r="r" b="b"/>
              <a:pathLst>
                <a:path w="7821" h="25838" extrusionOk="0">
                  <a:moveTo>
                    <a:pt x="2876" y="0"/>
                  </a:moveTo>
                  <a:cubicBezTo>
                    <a:pt x="952" y="0"/>
                    <a:pt x="0" y="1789"/>
                    <a:pt x="712" y="6609"/>
                  </a:cubicBezTo>
                  <a:cubicBezTo>
                    <a:pt x="1593" y="12586"/>
                    <a:pt x="6594" y="25837"/>
                    <a:pt x="6594" y="25837"/>
                  </a:cubicBezTo>
                  <a:cubicBezTo>
                    <a:pt x="7820" y="21110"/>
                    <a:pt x="7308" y="1251"/>
                    <a:pt x="4403" y="286"/>
                  </a:cubicBezTo>
                  <a:cubicBezTo>
                    <a:pt x="3846" y="101"/>
                    <a:pt x="3334" y="0"/>
                    <a:pt x="2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40"/>
            <p:cNvSpPr/>
            <p:nvPr/>
          </p:nvSpPr>
          <p:spPr>
            <a:xfrm>
              <a:off x="1272061" y="3741690"/>
              <a:ext cx="133261" cy="852912"/>
            </a:xfrm>
            <a:custGeom>
              <a:avLst/>
              <a:gdLst/>
              <a:ahLst/>
              <a:cxnLst/>
              <a:rect l="l" t="t" r="r" b="b"/>
              <a:pathLst>
                <a:path w="4037" h="25838" fill="none" extrusionOk="0">
                  <a:moveTo>
                    <a:pt x="1" y="1"/>
                  </a:moveTo>
                  <a:cubicBezTo>
                    <a:pt x="1" y="1"/>
                    <a:pt x="3430" y="14252"/>
                    <a:pt x="4037" y="25837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40"/>
            <p:cNvSpPr/>
            <p:nvPr/>
          </p:nvSpPr>
          <p:spPr>
            <a:xfrm>
              <a:off x="1430451" y="3713828"/>
              <a:ext cx="348652" cy="866612"/>
            </a:xfrm>
            <a:custGeom>
              <a:avLst/>
              <a:gdLst/>
              <a:ahLst/>
              <a:cxnLst/>
              <a:rect l="l" t="t" r="r" b="b"/>
              <a:pathLst>
                <a:path w="10562" h="26253" extrusionOk="0">
                  <a:moveTo>
                    <a:pt x="7554" y="0"/>
                  </a:moveTo>
                  <a:cubicBezTo>
                    <a:pt x="6153" y="0"/>
                    <a:pt x="4394" y="1219"/>
                    <a:pt x="2870" y="3976"/>
                  </a:cubicBezTo>
                  <a:cubicBezTo>
                    <a:pt x="1" y="9167"/>
                    <a:pt x="1168" y="26253"/>
                    <a:pt x="1168" y="26253"/>
                  </a:cubicBezTo>
                  <a:cubicBezTo>
                    <a:pt x="3108" y="20811"/>
                    <a:pt x="10562" y="6238"/>
                    <a:pt x="10014" y="2631"/>
                  </a:cubicBezTo>
                  <a:cubicBezTo>
                    <a:pt x="9746" y="950"/>
                    <a:pt x="8790" y="0"/>
                    <a:pt x="7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40"/>
            <p:cNvSpPr/>
            <p:nvPr/>
          </p:nvSpPr>
          <p:spPr>
            <a:xfrm>
              <a:off x="1468976" y="3725977"/>
              <a:ext cx="251569" cy="854464"/>
            </a:xfrm>
            <a:custGeom>
              <a:avLst/>
              <a:gdLst/>
              <a:ahLst/>
              <a:cxnLst/>
              <a:rect l="l" t="t" r="r" b="b"/>
              <a:pathLst>
                <a:path w="7621" h="25885" fill="none" extrusionOk="0">
                  <a:moveTo>
                    <a:pt x="1" y="25885"/>
                  </a:moveTo>
                  <a:cubicBezTo>
                    <a:pt x="1" y="25885"/>
                    <a:pt x="322" y="8382"/>
                    <a:pt x="7621" y="0"/>
                  </a:cubicBezTo>
                </a:path>
              </a:pathLst>
            </a:custGeom>
            <a:noFill/>
            <a:ln w="3875" cap="rnd" cmpd="sng">
              <a:solidFill>
                <a:srgbClr val="06060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40"/>
            <p:cNvSpPr/>
            <p:nvPr/>
          </p:nvSpPr>
          <p:spPr>
            <a:xfrm>
              <a:off x="1189532" y="4355872"/>
              <a:ext cx="622965" cy="307125"/>
            </a:xfrm>
            <a:custGeom>
              <a:avLst/>
              <a:gdLst/>
              <a:ahLst/>
              <a:cxnLst/>
              <a:rect l="l" t="t" r="r" b="b"/>
              <a:pathLst>
                <a:path w="18872" h="9304" extrusionOk="0">
                  <a:moveTo>
                    <a:pt x="8952" y="0"/>
                  </a:moveTo>
                  <a:cubicBezTo>
                    <a:pt x="8767" y="0"/>
                    <a:pt x="8577" y="10"/>
                    <a:pt x="8382" y="29"/>
                  </a:cubicBezTo>
                  <a:cubicBezTo>
                    <a:pt x="7010" y="171"/>
                    <a:pt x="6199" y="689"/>
                    <a:pt x="5755" y="1326"/>
                  </a:cubicBezTo>
                  <a:lnTo>
                    <a:pt x="5755" y="1326"/>
                  </a:lnTo>
                  <a:cubicBezTo>
                    <a:pt x="5657" y="1318"/>
                    <a:pt x="5556" y="1314"/>
                    <a:pt x="5454" y="1314"/>
                  </a:cubicBezTo>
                  <a:cubicBezTo>
                    <a:pt x="4091" y="1314"/>
                    <a:pt x="2372" y="2026"/>
                    <a:pt x="1501" y="3517"/>
                  </a:cubicBezTo>
                  <a:cubicBezTo>
                    <a:pt x="0" y="6065"/>
                    <a:pt x="131" y="9304"/>
                    <a:pt x="131" y="9304"/>
                  </a:cubicBezTo>
                  <a:lnTo>
                    <a:pt x="18872" y="9304"/>
                  </a:lnTo>
                  <a:cubicBezTo>
                    <a:pt x="18872" y="9304"/>
                    <a:pt x="18348" y="4780"/>
                    <a:pt x="16110" y="3029"/>
                  </a:cubicBezTo>
                  <a:cubicBezTo>
                    <a:pt x="14926" y="2098"/>
                    <a:pt x="13960" y="1878"/>
                    <a:pt x="13311" y="1878"/>
                  </a:cubicBezTo>
                  <a:cubicBezTo>
                    <a:pt x="13049" y="1878"/>
                    <a:pt x="12839" y="1914"/>
                    <a:pt x="12688" y="1953"/>
                  </a:cubicBezTo>
                  <a:lnTo>
                    <a:pt x="12688" y="1953"/>
                  </a:lnTo>
                  <a:cubicBezTo>
                    <a:pt x="12163" y="909"/>
                    <a:pt x="10787" y="0"/>
                    <a:pt x="8952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40"/>
            <p:cNvSpPr/>
            <p:nvPr/>
          </p:nvSpPr>
          <p:spPr>
            <a:xfrm>
              <a:off x="1698143" y="2906462"/>
              <a:ext cx="591902" cy="1353707"/>
            </a:xfrm>
            <a:custGeom>
              <a:avLst/>
              <a:gdLst/>
              <a:ahLst/>
              <a:cxnLst/>
              <a:rect l="l" t="t" r="r" b="b"/>
              <a:pathLst>
                <a:path w="17931" h="41009" extrusionOk="0">
                  <a:moveTo>
                    <a:pt x="0" y="1"/>
                  </a:moveTo>
                  <a:lnTo>
                    <a:pt x="1905" y="40173"/>
                  </a:lnTo>
                  <a:cubicBezTo>
                    <a:pt x="1905" y="40173"/>
                    <a:pt x="3831" y="41009"/>
                    <a:pt x="5948" y="41009"/>
                  </a:cubicBezTo>
                  <a:cubicBezTo>
                    <a:pt x="7006" y="41009"/>
                    <a:pt x="8112" y="40800"/>
                    <a:pt x="9049" y="40173"/>
                  </a:cubicBezTo>
                  <a:lnTo>
                    <a:pt x="9049" y="20504"/>
                  </a:lnTo>
                  <a:lnTo>
                    <a:pt x="11323" y="40518"/>
                  </a:lnTo>
                  <a:cubicBezTo>
                    <a:pt x="11323" y="40518"/>
                    <a:pt x="12915" y="41005"/>
                    <a:pt x="14630" y="41005"/>
                  </a:cubicBezTo>
                  <a:cubicBezTo>
                    <a:pt x="15841" y="41005"/>
                    <a:pt x="17113" y="40762"/>
                    <a:pt x="17931" y="39934"/>
                  </a:cubicBezTo>
                  <a:lnTo>
                    <a:pt x="15847" y="227"/>
                  </a:lnTo>
                  <a:cubicBezTo>
                    <a:pt x="13139" y="1045"/>
                    <a:pt x="10565" y="1325"/>
                    <a:pt x="8308" y="1325"/>
                  </a:cubicBezTo>
                  <a:cubicBezTo>
                    <a:pt x="3402" y="132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40"/>
            <p:cNvSpPr/>
            <p:nvPr/>
          </p:nvSpPr>
          <p:spPr>
            <a:xfrm>
              <a:off x="1793249" y="4243996"/>
              <a:ext cx="170596" cy="173765"/>
            </a:xfrm>
            <a:custGeom>
              <a:avLst/>
              <a:gdLst/>
              <a:ahLst/>
              <a:cxnLst/>
              <a:rect l="l" t="t" r="r" b="b"/>
              <a:pathLst>
                <a:path w="5168" h="5264" extrusionOk="0">
                  <a:moveTo>
                    <a:pt x="0" y="1"/>
                  </a:moveTo>
                  <a:lnTo>
                    <a:pt x="0" y="3930"/>
                  </a:lnTo>
                  <a:cubicBezTo>
                    <a:pt x="0" y="3930"/>
                    <a:pt x="1413" y="3851"/>
                    <a:pt x="2613" y="3851"/>
                  </a:cubicBezTo>
                  <a:cubicBezTo>
                    <a:pt x="3212" y="3851"/>
                    <a:pt x="3759" y="3870"/>
                    <a:pt x="4049" y="3930"/>
                  </a:cubicBezTo>
                  <a:cubicBezTo>
                    <a:pt x="4930" y="4109"/>
                    <a:pt x="4346" y="4990"/>
                    <a:pt x="5168" y="5263"/>
                  </a:cubicBezTo>
                  <a:lnTo>
                    <a:pt x="5168" y="144"/>
                  </a:lnTo>
                  <a:cubicBezTo>
                    <a:pt x="4481" y="389"/>
                    <a:pt x="3755" y="481"/>
                    <a:pt x="3051" y="481"/>
                  </a:cubicBezTo>
                  <a:cubicBezTo>
                    <a:pt x="1874" y="481"/>
                    <a:pt x="760" y="22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40"/>
            <p:cNvSpPr/>
            <p:nvPr/>
          </p:nvSpPr>
          <p:spPr>
            <a:xfrm>
              <a:off x="2102569" y="4240463"/>
              <a:ext cx="166667" cy="147027"/>
            </a:xfrm>
            <a:custGeom>
              <a:avLst/>
              <a:gdLst/>
              <a:ahLst/>
              <a:cxnLst/>
              <a:rect l="l" t="t" r="r" b="b"/>
              <a:pathLst>
                <a:path w="5049" h="4454" extrusionOk="0">
                  <a:moveTo>
                    <a:pt x="5049" y="1"/>
                  </a:moveTo>
                  <a:cubicBezTo>
                    <a:pt x="4275" y="448"/>
                    <a:pt x="3307" y="592"/>
                    <a:pt x="2378" y="592"/>
                  </a:cubicBezTo>
                  <a:cubicBezTo>
                    <a:pt x="1479" y="592"/>
                    <a:pt x="616" y="457"/>
                    <a:pt x="1" y="334"/>
                  </a:cubicBezTo>
                  <a:lnTo>
                    <a:pt x="1" y="334"/>
                  </a:lnTo>
                  <a:lnTo>
                    <a:pt x="215" y="4454"/>
                  </a:lnTo>
                  <a:cubicBezTo>
                    <a:pt x="215" y="4454"/>
                    <a:pt x="655" y="3704"/>
                    <a:pt x="1322" y="3620"/>
                  </a:cubicBezTo>
                  <a:cubicBezTo>
                    <a:pt x="1723" y="3562"/>
                    <a:pt x="2455" y="3526"/>
                    <a:pt x="3063" y="3526"/>
                  </a:cubicBezTo>
                  <a:cubicBezTo>
                    <a:pt x="3448" y="3526"/>
                    <a:pt x="3783" y="3540"/>
                    <a:pt x="3954" y="3573"/>
                  </a:cubicBezTo>
                  <a:cubicBezTo>
                    <a:pt x="4382" y="3668"/>
                    <a:pt x="5049" y="4454"/>
                    <a:pt x="5049" y="4454"/>
                  </a:cubicBezTo>
                  <a:lnTo>
                    <a:pt x="5049" y="1"/>
                  </a:ln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40"/>
            <p:cNvSpPr/>
            <p:nvPr/>
          </p:nvSpPr>
          <p:spPr>
            <a:xfrm>
              <a:off x="1922556" y="3260446"/>
              <a:ext cx="141118" cy="176273"/>
            </a:xfrm>
            <a:custGeom>
              <a:avLst/>
              <a:gdLst/>
              <a:ahLst/>
              <a:cxnLst/>
              <a:rect l="l" t="t" r="r" b="b"/>
              <a:pathLst>
                <a:path w="4275" h="5340" extrusionOk="0">
                  <a:moveTo>
                    <a:pt x="1916" y="0"/>
                  </a:moveTo>
                  <a:cubicBezTo>
                    <a:pt x="745" y="0"/>
                    <a:pt x="1" y="208"/>
                    <a:pt x="1" y="208"/>
                  </a:cubicBezTo>
                  <a:lnTo>
                    <a:pt x="2168" y="5339"/>
                  </a:lnTo>
                  <a:lnTo>
                    <a:pt x="4275" y="279"/>
                  </a:lnTo>
                  <a:cubicBezTo>
                    <a:pt x="3389" y="68"/>
                    <a:pt x="2583" y="0"/>
                    <a:pt x="1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40"/>
            <p:cNvSpPr/>
            <p:nvPr/>
          </p:nvSpPr>
          <p:spPr>
            <a:xfrm>
              <a:off x="2042058" y="4348973"/>
              <a:ext cx="291643" cy="336438"/>
            </a:xfrm>
            <a:custGeom>
              <a:avLst/>
              <a:gdLst/>
              <a:ahLst/>
              <a:cxnLst/>
              <a:rect l="l" t="t" r="r" b="b"/>
              <a:pathLst>
                <a:path w="8835" h="10192" extrusionOk="0">
                  <a:moveTo>
                    <a:pt x="4911" y="1"/>
                  </a:moveTo>
                  <a:cubicBezTo>
                    <a:pt x="4274" y="1"/>
                    <a:pt x="3507" y="37"/>
                    <a:pt x="3084" y="95"/>
                  </a:cubicBezTo>
                  <a:cubicBezTo>
                    <a:pt x="2381" y="178"/>
                    <a:pt x="1929" y="964"/>
                    <a:pt x="1929" y="964"/>
                  </a:cubicBezTo>
                  <a:cubicBezTo>
                    <a:pt x="1929" y="964"/>
                    <a:pt x="2215" y="4881"/>
                    <a:pt x="1095" y="6358"/>
                  </a:cubicBezTo>
                  <a:cubicBezTo>
                    <a:pt x="0" y="7834"/>
                    <a:pt x="310" y="9727"/>
                    <a:pt x="310" y="9727"/>
                  </a:cubicBezTo>
                  <a:cubicBezTo>
                    <a:pt x="1736" y="10069"/>
                    <a:pt x="3039" y="10191"/>
                    <a:pt x="4171" y="10191"/>
                  </a:cubicBezTo>
                  <a:cubicBezTo>
                    <a:pt x="6980" y="10191"/>
                    <a:pt x="8739" y="9441"/>
                    <a:pt x="8739" y="9441"/>
                  </a:cubicBezTo>
                  <a:cubicBezTo>
                    <a:pt x="8835" y="7608"/>
                    <a:pt x="7870" y="6001"/>
                    <a:pt x="7453" y="4667"/>
                  </a:cubicBezTo>
                  <a:cubicBezTo>
                    <a:pt x="7037" y="3322"/>
                    <a:pt x="6989" y="976"/>
                    <a:pt x="6989" y="976"/>
                  </a:cubicBezTo>
                  <a:cubicBezTo>
                    <a:pt x="6989" y="976"/>
                    <a:pt x="6310" y="143"/>
                    <a:pt x="5846" y="47"/>
                  </a:cubicBezTo>
                  <a:cubicBezTo>
                    <a:pt x="5666" y="15"/>
                    <a:pt x="5314" y="1"/>
                    <a:pt x="4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40"/>
            <p:cNvSpPr/>
            <p:nvPr/>
          </p:nvSpPr>
          <p:spPr>
            <a:xfrm>
              <a:off x="2050707" y="4635481"/>
              <a:ext cx="280651" cy="49944"/>
            </a:xfrm>
            <a:custGeom>
              <a:avLst/>
              <a:gdLst/>
              <a:ahLst/>
              <a:cxnLst/>
              <a:rect l="l" t="t" r="r" b="b"/>
              <a:pathLst>
                <a:path w="8502" h="1513" extrusionOk="0">
                  <a:moveTo>
                    <a:pt x="8477" y="0"/>
                  </a:moveTo>
                  <a:cubicBezTo>
                    <a:pt x="6900" y="474"/>
                    <a:pt x="5278" y="627"/>
                    <a:pt x="3838" y="627"/>
                  </a:cubicBezTo>
                  <a:cubicBezTo>
                    <a:pt x="2235" y="627"/>
                    <a:pt x="858" y="437"/>
                    <a:pt x="24" y="286"/>
                  </a:cubicBezTo>
                  <a:lnTo>
                    <a:pt x="24" y="286"/>
                  </a:lnTo>
                  <a:cubicBezTo>
                    <a:pt x="0" y="751"/>
                    <a:pt x="60" y="1048"/>
                    <a:pt x="60" y="1048"/>
                  </a:cubicBezTo>
                  <a:cubicBezTo>
                    <a:pt x="1490" y="1390"/>
                    <a:pt x="2794" y="1512"/>
                    <a:pt x="3927" y="1512"/>
                  </a:cubicBezTo>
                  <a:cubicBezTo>
                    <a:pt x="6736" y="1512"/>
                    <a:pt x="8489" y="762"/>
                    <a:pt x="8489" y="762"/>
                  </a:cubicBezTo>
                  <a:cubicBezTo>
                    <a:pt x="8501" y="512"/>
                    <a:pt x="8489" y="251"/>
                    <a:pt x="847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40"/>
            <p:cNvSpPr/>
            <p:nvPr/>
          </p:nvSpPr>
          <p:spPr>
            <a:xfrm>
              <a:off x="2122607" y="4413412"/>
              <a:ext cx="180829" cy="76946"/>
            </a:xfrm>
            <a:custGeom>
              <a:avLst/>
              <a:gdLst/>
              <a:ahLst/>
              <a:cxnLst/>
              <a:rect l="l" t="t" r="r" b="b"/>
              <a:pathLst>
                <a:path w="5478" h="2331" extrusionOk="0">
                  <a:moveTo>
                    <a:pt x="263" y="0"/>
                  </a:moveTo>
                  <a:cubicBezTo>
                    <a:pt x="1" y="0"/>
                    <a:pt x="1" y="417"/>
                    <a:pt x="263" y="417"/>
                  </a:cubicBezTo>
                  <a:cubicBezTo>
                    <a:pt x="1263" y="429"/>
                    <a:pt x="2263" y="429"/>
                    <a:pt x="3263" y="453"/>
                  </a:cubicBezTo>
                  <a:cubicBezTo>
                    <a:pt x="2275" y="655"/>
                    <a:pt x="1311" y="870"/>
                    <a:pt x="322" y="1060"/>
                  </a:cubicBezTo>
                  <a:cubicBezTo>
                    <a:pt x="72" y="1120"/>
                    <a:pt x="168" y="1441"/>
                    <a:pt x="382" y="1477"/>
                  </a:cubicBezTo>
                  <a:cubicBezTo>
                    <a:pt x="822" y="1536"/>
                    <a:pt x="1251" y="1560"/>
                    <a:pt x="1692" y="1584"/>
                  </a:cubicBezTo>
                  <a:cubicBezTo>
                    <a:pt x="1215" y="1679"/>
                    <a:pt x="763" y="1798"/>
                    <a:pt x="299" y="1917"/>
                  </a:cubicBezTo>
                  <a:cubicBezTo>
                    <a:pt x="47" y="1994"/>
                    <a:pt x="127" y="2331"/>
                    <a:pt x="353" y="2331"/>
                  </a:cubicBezTo>
                  <a:cubicBezTo>
                    <a:pt x="373" y="2331"/>
                    <a:pt x="395" y="2328"/>
                    <a:pt x="418" y="2322"/>
                  </a:cubicBezTo>
                  <a:cubicBezTo>
                    <a:pt x="1620" y="1977"/>
                    <a:pt x="2858" y="1727"/>
                    <a:pt x="4109" y="1560"/>
                  </a:cubicBezTo>
                  <a:cubicBezTo>
                    <a:pt x="4367" y="1537"/>
                    <a:pt x="4394" y="1143"/>
                    <a:pt x="4121" y="1143"/>
                  </a:cubicBezTo>
                  <a:cubicBezTo>
                    <a:pt x="4117" y="1143"/>
                    <a:pt x="4113" y="1143"/>
                    <a:pt x="4109" y="1143"/>
                  </a:cubicBezTo>
                  <a:cubicBezTo>
                    <a:pt x="3577" y="1161"/>
                    <a:pt x="3052" y="1172"/>
                    <a:pt x="2519" y="1172"/>
                  </a:cubicBezTo>
                  <a:cubicBezTo>
                    <a:pt x="2324" y="1172"/>
                    <a:pt x="2127" y="1170"/>
                    <a:pt x="1930" y="1167"/>
                  </a:cubicBezTo>
                  <a:cubicBezTo>
                    <a:pt x="3049" y="929"/>
                    <a:pt x="4168" y="691"/>
                    <a:pt x="5287" y="465"/>
                  </a:cubicBezTo>
                  <a:cubicBezTo>
                    <a:pt x="5478" y="417"/>
                    <a:pt x="5418" y="48"/>
                    <a:pt x="5192" y="48"/>
                  </a:cubicBezTo>
                  <a:cubicBezTo>
                    <a:pt x="3561" y="36"/>
                    <a:pt x="1906" y="12"/>
                    <a:pt x="26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40"/>
            <p:cNvSpPr/>
            <p:nvPr/>
          </p:nvSpPr>
          <p:spPr>
            <a:xfrm>
              <a:off x="1698539" y="2906099"/>
              <a:ext cx="525882" cy="93451"/>
            </a:xfrm>
            <a:custGeom>
              <a:avLst/>
              <a:gdLst/>
              <a:ahLst/>
              <a:cxnLst/>
              <a:rect l="l" t="t" r="r" b="b"/>
              <a:pathLst>
                <a:path w="15931" h="2831" extrusionOk="0">
                  <a:moveTo>
                    <a:pt x="0" y="0"/>
                  </a:moveTo>
                  <a:lnTo>
                    <a:pt x="95" y="1905"/>
                  </a:lnTo>
                  <a:cubicBezTo>
                    <a:pt x="1756" y="2351"/>
                    <a:pt x="4309" y="2831"/>
                    <a:pt x="7522" y="2831"/>
                  </a:cubicBezTo>
                  <a:cubicBezTo>
                    <a:pt x="9974" y="2831"/>
                    <a:pt x="12812" y="2551"/>
                    <a:pt x="15931" y="1762"/>
                  </a:cubicBezTo>
                  <a:lnTo>
                    <a:pt x="15847" y="226"/>
                  </a:lnTo>
                  <a:cubicBezTo>
                    <a:pt x="13140" y="1040"/>
                    <a:pt x="10566" y="1319"/>
                    <a:pt x="8310" y="1319"/>
                  </a:cubicBezTo>
                  <a:cubicBezTo>
                    <a:pt x="3403" y="1319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40"/>
            <p:cNvSpPr/>
            <p:nvPr/>
          </p:nvSpPr>
          <p:spPr>
            <a:xfrm>
              <a:off x="1996832" y="3583300"/>
              <a:ext cx="129729" cy="672513"/>
            </a:xfrm>
            <a:custGeom>
              <a:avLst/>
              <a:gdLst/>
              <a:ahLst/>
              <a:cxnLst/>
              <a:rect l="l" t="t" r="r" b="b"/>
              <a:pathLst>
                <a:path w="3930" h="20373" extrusionOk="0">
                  <a:moveTo>
                    <a:pt x="1" y="1"/>
                  </a:moveTo>
                  <a:lnTo>
                    <a:pt x="2275" y="20015"/>
                  </a:lnTo>
                  <a:cubicBezTo>
                    <a:pt x="2275" y="20015"/>
                    <a:pt x="2966" y="20217"/>
                    <a:pt x="3930" y="203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40"/>
            <p:cNvSpPr/>
            <p:nvPr/>
          </p:nvSpPr>
          <p:spPr>
            <a:xfrm>
              <a:off x="1910771" y="3256287"/>
              <a:ext cx="156831" cy="22480"/>
            </a:xfrm>
            <a:custGeom>
              <a:avLst/>
              <a:gdLst/>
              <a:ahLst/>
              <a:cxnLst/>
              <a:rect l="l" t="t" r="r" b="b"/>
              <a:pathLst>
                <a:path w="4751" h="681" extrusionOk="0">
                  <a:moveTo>
                    <a:pt x="2138" y="0"/>
                  </a:moveTo>
                  <a:cubicBezTo>
                    <a:pt x="815" y="0"/>
                    <a:pt x="135" y="409"/>
                    <a:pt x="96" y="441"/>
                  </a:cubicBezTo>
                  <a:cubicBezTo>
                    <a:pt x="36" y="465"/>
                    <a:pt x="0" y="560"/>
                    <a:pt x="48" y="620"/>
                  </a:cubicBezTo>
                  <a:cubicBezTo>
                    <a:pt x="63" y="657"/>
                    <a:pt x="107" y="681"/>
                    <a:pt x="152" y="681"/>
                  </a:cubicBezTo>
                  <a:cubicBezTo>
                    <a:pt x="178" y="681"/>
                    <a:pt x="205" y="673"/>
                    <a:pt x="227" y="655"/>
                  </a:cubicBezTo>
                  <a:cubicBezTo>
                    <a:pt x="227" y="648"/>
                    <a:pt x="872" y="263"/>
                    <a:pt x="2119" y="263"/>
                  </a:cubicBezTo>
                  <a:cubicBezTo>
                    <a:pt x="2765" y="263"/>
                    <a:pt x="3573" y="366"/>
                    <a:pt x="4537" y="679"/>
                  </a:cubicBezTo>
                  <a:lnTo>
                    <a:pt x="4584" y="679"/>
                  </a:lnTo>
                  <a:cubicBezTo>
                    <a:pt x="4644" y="679"/>
                    <a:pt x="4691" y="643"/>
                    <a:pt x="4739" y="584"/>
                  </a:cubicBezTo>
                  <a:cubicBezTo>
                    <a:pt x="4751" y="524"/>
                    <a:pt x="4715" y="453"/>
                    <a:pt x="4644" y="417"/>
                  </a:cubicBezTo>
                  <a:cubicBezTo>
                    <a:pt x="3643" y="105"/>
                    <a:pt x="2808" y="0"/>
                    <a:pt x="2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40"/>
            <p:cNvSpPr/>
            <p:nvPr/>
          </p:nvSpPr>
          <p:spPr>
            <a:xfrm>
              <a:off x="1984651" y="3255890"/>
              <a:ext cx="16538" cy="331750"/>
            </a:xfrm>
            <a:custGeom>
              <a:avLst/>
              <a:gdLst/>
              <a:ahLst/>
              <a:cxnLst/>
              <a:rect l="l" t="t" r="r" b="b"/>
              <a:pathLst>
                <a:path w="501" h="10050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239" y="9919"/>
                  </a:lnTo>
                  <a:cubicBezTo>
                    <a:pt x="239" y="9990"/>
                    <a:pt x="298" y="10049"/>
                    <a:pt x="370" y="10049"/>
                  </a:cubicBezTo>
                  <a:cubicBezTo>
                    <a:pt x="441" y="10049"/>
                    <a:pt x="501" y="9990"/>
                    <a:pt x="501" y="9919"/>
                  </a:cubicBezTo>
                  <a:lnTo>
                    <a:pt x="263" y="132"/>
                  </a:lnTo>
                  <a:cubicBezTo>
                    <a:pt x="263" y="60"/>
                    <a:pt x="203" y="1"/>
                    <a:pt x="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40"/>
            <p:cNvSpPr/>
            <p:nvPr/>
          </p:nvSpPr>
          <p:spPr>
            <a:xfrm>
              <a:off x="1935530" y="2945317"/>
              <a:ext cx="36179" cy="198192"/>
            </a:xfrm>
            <a:custGeom>
              <a:avLst/>
              <a:gdLst/>
              <a:ahLst/>
              <a:cxnLst/>
              <a:rect l="l" t="t" r="r" b="b"/>
              <a:pathLst>
                <a:path w="1096" h="6004" extrusionOk="0">
                  <a:moveTo>
                    <a:pt x="942" y="1"/>
                  </a:moveTo>
                  <a:cubicBezTo>
                    <a:pt x="877" y="1"/>
                    <a:pt x="809" y="46"/>
                    <a:pt x="798" y="110"/>
                  </a:cubicBezTo>
                  <a:cubicBezTo>
                    <a:pt x="774" y="288"/>
                    <a:pt x="0" y="4503"/>
                    <a:pt x="810" y="5932"/>
                  </a:cubicBezTo>
                  <a:cubicBezTo>
                    <a:pt x="846" y="5968"/>
                    <a:pt x="893" y="6003"/>
                    <a:pt x="929" y="6003"/>
                  </a:cubicBezTo>
                  <a:cubicBezTo>
                    <a:pt x="953" y="6003"/>
                    <a:pt x="977" y="5992"/>
                    <a:pt x="1001" y="5968"/>
                  </a:cubicBezTo>
                  <a:cubicBezTo>
                    <a:pt x="1072" y="5944"/>
                    <a:pt x="1096" y="5849"/>
                    <a:pt x="1048" y="5789"/>
                  </a:cubicBezTo>
                  <a:cubicBezTo>
                    <a:pt x="274" y="4456"/>
                    <a:pt x="1048" y="205"/>
                    <a:pt x="1072" y="169"/>
                  </a:cubicBezTo>
                  <a:cubicBezTo>
                    <a:pt x="1084" y="98"/>
                    <a:pt x="1036" y="15"/>
                    <a:pt x="965" y="3"/>
                  </a:cubicBezTo>
                  <a:cubicBezTo>
                    <a:pt x="958" y="1"/>
                    <a:pt x="950" y="1"/>
                    <a:pt x="9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40"/>
            <p:cNvSpPr/>
            <p:nvPr/>
          </p:nvSpPr>
          <p:spPr>
            <a:xfrm>
              <a:off x="1702830" y="2920228"/>
              <a:ext cx="71962" cy="192613"/>
            </a:xfrm>
            <a:custGeom>
              <a:avLst/>
              <a:gdLst/>
              <a:ahLst/>
              <a:cxnLst/>
              <a:rect l="l" t="t" r="r" b="b"/>
              <a:pathLst>
                <a:path w="2180" h="5835" extrusionOk="0">
                  <a:moveTo>
                    <a:pt x="1751" y="1"/>
                  </a:moveTo>
                  <a:cubicBezTo>
                    <a:pt x="1668" y="25"/>
                    <a:pt x="1608" y="84"/>
                    <a:pt x="1608" y="155"/>
                  </a:cubicBezTo>
                  <a:cubicBezTo>
                    <a:pt x="1704" y="1608"/>
                    <a:pt x="1596" y="5394"/>
                    <a:pt x="144" y="5573"/>
                  </a:cubicBezTo>
                  <a:cubicBezTo>
                    <a:pt x="61" y="5585"/>
                    <a:pt x="1" y="5644"/>
                    <a:pt x="25" y="5716"/>
                  </a:cubicBezTo>
                  <a:cubicBezTo>
                    <a:pt x="37" y="5799"/>
                    <a:pt x="84" y="5835"/>
                    <a:pt x="156" y="5835"/>
                  </a:cubicBezTo>
                  <a:lnTo>
                    <a:pt x="180" y="5835"/>
                  </a:lnTo>
                  <a:cubicBezTo>
                    <a:pt x="2180" y="5597"/>
                    <a:pt x="1906" y="358"/>
                    <a:pt x="1894" y="144"/>
                  </a:cubicBezTo>
                  <a:cubicBezTo>
                    <a:pt x="1882" y="60"/>
                    <a:pt x="1823" y="1"/>
                    <a:pt x="17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40"/>
            <p:cNvSpPr/>
            <p:nvPr/>
          </p:nvSpPr>
          <p:spPr>
            <a:xfrm>
              <a:off x="2151690" y="2926137"/>
              <a:ext cx="83383" cy="170992"/>
            </a:xfrm>
            <a:custGeom>
              <a:avLst/>
              <a:gdLst/>
              <a:ahLst/>
              <a:cxnLst/>
              <a:rect l="l" t="t" r="r" b="b"/>
              <a:pathLst>
                <a:path w="2526" h="5180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346"/>
                    <a:pt x="132" y="5060"/>
                    <a:pt x="2394" y="5180"/>
                  </a:cubicBezTo>
                  <a:cubicBezTo>
                    <a:pt x="2466" y="5180"/>
                    <a:pt x="2525" y="5120"/>
                    <a:pt x="2525" y="5060"/>
                  </a:cubicBezTo>
                  <a:cubicBezTo>
                    <a:pt x="2525" y="4989"/>
                    <a:pt x="2466" y="4918"/>
                    <a:pt x="2394" y="4918"/>
                  </a:cubicBezTo>
                  <a:cubicBezTo>
                    <a:pt x="382" y="4810"/>
                    <a:pt x="263" y="179"/>
                    <a:pt x="263" y="143"/>
                  </a:cubicBezTo>
                  <a:cubicBezTo>
                    <a:pt x="263" y="60"/>
                    <a:pt x="203" y="0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40"/>
            <p:cNvSpPr/>
            <p:nvPr/>
          </p:nvSpPr>
          <p:spPr>
            <a:xfrm>
              <a:off x="1596335" y="4362045"/>
              <a:ext cx="397374" cy="322904"/>
            </a:xfrm>
            <a:custGeom>
              <a:avLst/>
              <a:gdLst/>
              <a:ahLst/>
              <a:cxnLst/>
              <a:rect l="l" t="t" r="r" b="b"/>
              <a:pathLst>
                <a:path w="12038" h="9782" extrusionOk="0">
                  <a:moveTo>
                    <a:pt x="8638" y="1"/>
                  </a:moveTo>
                  <a:cubicBezTo>
                    <a:pt x="7403" y="1"/>
                    <a:pt x="5954" y="80"/>
                    <a:pt x="5954" y="80"/>
                  </a:cubicBezTo>
                  <a:cubicBezTo>
                    <a:pt x="5954" y="80"/>
                    <a:pt x="5668" y="2068"/>
                    <a:pt x="4227" y="3688"/>
                  </a:cubicBezTo>
                  <a:cubicBezTo>
                    <a:pt x="2727" y="5378"/>
                    <a:pt x="1143" y="6248"/>
                    <a:pt x="1143" y="6248"/>
                  </a:cubicBezTo>
                  <a:cubicBezTo>
                    <a:pt x="417" y="6617"/>
                    <a:pt x="0" y="8581"/>
                    <a:pt x="1143" y="9307"/>
                  </a:cubicBezTo>
                  <a:cubicBezTo>
                    <a:pt x="2048" y="9653"/>
                    <a:pt x="3199" y="9781"/>
                    <a:pt x="4408" y="9781"/>
                  </a:cubicBezTo>
                  <a:cubicBezTo>
                    <a:pt x="7861" y="9781"/>
                    <a:pt x="11788" y="8736"/>
                    <a:pt x="11788" y="8736"/>
                  </a:cubicBezTo>
                  <a:cubicBezTo>
                    <a:pt x="12038" y="6509"/>
                    <a:pt x="11264" y="1473"/>
                    <a:pt x="11264" y="1473"/>
                  </a:cubicBezTo>
                  <a:cubicBezTo>
                    <a:pt x="10418" y="1175"/>
                    <a:pt x="11026" y="259"/>
                    <a:pt x="10121" y="80"/>
                  </a:cubicBezTo>
                  <a:cubicBezTo>
                    <a:pt x="9819" y="21"/>
                    <a:pt x="9256" y="1"/>
                    <a:pt x="8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40"/>
            <p:cNvSpPr/>
            <p:nvPr/>
          </p:nvSpPr>
          <p:spPr>
            <a:xfrm>
              <a:off x="1613633" y="4622904"/>
              <a:ext cx="373805" cy="62059"/>
            </a:xfrm>
            <a:custGeom>
              <a:avLst/>
              <a:gdLst/>
              <a:ahLst/>
              <a:cxnLst/>
              <a:rect l="l" t="t" r="r" b="b"/>
              <a:pathLst>
                <a:path w="11324" h="1880" extrusionOk="0">
                  <a:moveTo>
                    <a:pt x="11323" y="0"/>
                  </a:moveTo>
                  <a:lnTo>
                    <a:pt x="11323" y="0"/>
                  </a:lnTo>
                  <a:cubicBezTo>
                    <a:pt x="8321" y="703"/>
                    <a:pt x="5894" y="931"/>
                    <a:pt x="4005" y="931"/>
                  </a:cubicBezTo>
                  <a:cubicBezTo>
                    <a:pt x="2179" y="931"/>
                    <a:pt x="855" y="717"/>
                    <a:pt x="0" y="512"/>
                  </a:cubicBezTo>
                  <a:lnTo>
                    <a:pt x="0" y="512"/>
                  </a:lnTo>
                  <a:cubicBezTo>
                    <a:pt x="107" y="870"/>
                    <a:pt x="298" y="1203"/>
                    <a:pt x="643" y="1405"/>
                  </a:cubicBezTo>
                  <a:cubicBezTo>
                    <a:pt x="1545" y="1751"/>
                    <a:pt x="2693" y="1879"/>
                    <a:pt x="3900" y="1879"/>
                  </a:cubicBezTo>
                  <a:cubicBezTo>
                    <a:pt x="7349" y="1879"/>
                    <a:pt x="11275" y="834"/>
                    <a:pt x="11275" y="834"/>
                  </a:cubicBezTo>
                  <a:cubicBezTo>
                    <a:pt x="11311" y="572"/>
                    <a:pt x="11323" y="298"/>
                    <a:pt x="1132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40"/>
            <p:cNvSpPr/>
            <p:nvPr/>
          </p:nvSpPr>
          <p:spPr>
            <a:xfrm>
              <a:off x="1718247" y="4413412"/>
              <a:ext cx="202747" cy="77177"/>
            </a:xfrm>
            <a:custGeom>
              <a:avLst/>
              <a:gdLst/>
              <a:ahLst/>
              <a:cxnLst/>
              <a:rect l="l" t="t" r="r" b="b"/>
              <a:pathLst>
                <a:path w="6142" h="2338" extrusionOk="0">
                  <a:moveTo>
                    <a:pt x="1760" y="0"/>
                  </a:moveTo>
                  <a:cubicBezTo>
                    <a:pt x="1487" y="0"/>
                    <a:pt x="1487" y="417"/>
                    <a:pt x="1760" y="417"/>
                  </a:cubicBezTo>
                  <a:cubicBezTo>
                    <a:pt x="2070" y="417"/>
                    <a:pt x="2391" y="429"/>
                    <a:pt x="2713" y="429"/>
                  </a:cubicBezTo>
                  <a:cubicBezTo>
                    <a:pt x="2094" y="548"/>
                    <a:pt x="1487" y="703"/>
                    <a:pt x="879" y="870"/>
                  </a:cubicBezTo>
                  <a:cubicBezTo>
                    <a:pt x="689" y="929"/>
                    <a:pt x="665" y="1227"/>
                    <a:pt x="879" y="1263"/>
                  </a:cubicBezTo>
                  <a:cubicBezTo>
                    <a:pt x="1499" y="1405"/>
                    <a:pt x="2153" y="1441"/>
                    <a:pt x="2796" y="1441"/>
                  </a:cubicBezTo>
                  <a:lnTo>
                    <a:pt x="248" y="1941"/>
                  </a:lnTo>
                  <a:cubicBezTo>
                    <a:pt x="1" y="1975"/>
                    <a:pt x="93" y="2338"/>
                    <a:pt x="315" y="2338"/>
                  </a:cubicBezTo>
                  <a:cubicBezTo>
                    <a:pt x="328" y="2338"/>
                    <a:pt x="342" y="2337"/>
                    <a:pt x="356" y="2334"/>
                  </a:cubicBezTo>
                  <a:cubicBezTo>
                    <a:pt x="1951" y="2025"/>
                    <a:pt x="3534" y="1727"/>
                    <a:pt x="5130" y="1417"/>
                  </a:cubicBezTo>
                  <a:cubicBezTo>
                    <a:pt x="5368" y="1370"/>
                    <a:pt x="5309" y="1012"/>
                    <a:pt x="5070" y="1012"/>
                  </a:cubicBezTo>
                  <a:cubicBezTo>
                    <a:pt x="4431" y="1012"/>
                    <a:pt x="3783" y="1041"/>
                    <a:pt x="3136" y="1041"/>
                  </a:cubicBezTo>
                  <a:cubicBezTo>
                    <a:pt x="2759" y="1041"/>
                    <a:pt x="2383" y="1031"/>
                    <a:pt x="2010" y="1001"/>
                  </a:cubicBezTo>
                  <a:cubicBezTo>
                    <a:pt x="3273" y="703"/>
                    <a:pt x="4570" y="524"/>
                    <a:pt x="5880" y="465"/>
                  </a:cubicBezTo>
                  <a:cubicBezTo>
                    <a:pt x="6142" y="465"/>
                    <a:pt x="6142" y="60"/>
                    <a:pt x="5880" y="60"/>
                  </a:cubicBezTo>
                  <a:cubicBezTo>
                    <a:pt x="4511" y="48"/>
                    <a:pt x="3130" y="36"/>
                    <a:pt x="1760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40"/>
            <p:cNvSpPr/>
            <p:nvPr/>
          </p:nvSpPr>
          <p:spPr>
            <a:xfrm>
              <a:off x="1815664" y="1625147"/>
              <a:ext cx="274346" cy="342083"/>
            </a:xfrm>
            <a:custGeom>
              <a:avLst/>
              <a:gdLst/>
              <a:ahLst/>
              <a:cxnLst/>
              <a:rect l="l" t="t" r="r" b="b"/>
              <a:pathLst>
                <a:path w="8311" h="10363" extrusionOk="0">
                  <a:moveTo>
                    <a:pt x="1274" y="1584"/>
                  </a:move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ubicBezTo>
                    <a:pt x="1274" y="1584"/>
                    <a:pt x="1274" y="1584"/>
                    <a:pt x="1274" y="1584"/>
                  </a:cubicBezTo>
                  <a:lnTo>
                    <a:pt x="1274" y="1584"/>
                  </a:lnTo>
                  <a:cubicBezTo>
                    <a:pt x="1274" y="1584"/>
                    <a:pt x="1274" y="1584"/>
                    <a:pt x="1274" y="1584"/>
                  </a:cubicBezTo>
                  <a:close/>
                  <a:moveTo>
                    <a:pt x="4179" y="1"/>
                  </a:moveTo>
                  <a:cubicBezTo>
                    <a:pt x="4179" y="1"/>
                    <a:pt x="3980" y="1631"/>
                    <a:pt x="1912" y="1631"/>
                  </a:cubicBezTo>
                  <a:cubicBezTo>
                    <a:pt x="1717" y="1631"/>
                    <a:pt x="1505" y="1616"/>
                    <a:pt x="1274" y="1584"/>
                  </a:cubicBezTo>
                  <a:lnTo>
                    <a:pt x="1274" y="1584"/>
                  </a:lnTo>
                  <a:cubicBezTo>
                    <a:pt x="1289" y="1600"/>
                    <a:pt x="1415" y="2961"/>
                    <a:pt x="72" y="3680"/>
                  </a:cubicBezTo>
                  <a:cubicBezTo>
                    <a:pt x="72" y="3680"/>
                    <a:pt x="0" y="6168"/>
                    <a:pt x="381" y="7192"/>
                  </a:cubicBezTo>
                  <a:cubicBezTo>
                    <a:pt x="786" y="8216"/>
                    <a:pt x="3274" y="10264"/>
                    <a:pt x="4429" y="10359"/>
                  </a:cubicBezTo>
                  <a:cubicBezTo>
                    <a:pt x="4453" y="10361"/>
                    <a:pt x="4477" y="10362"/>
                    <a:pt x="4502" y="10362"/>
                  </a:cubicBezTo>
                  <a:cubicBezTo>
                    <a:pt x="5700" y="10362"/>
                    <a:pt x="8181" y="7862"/>
                    <a:pt x="8251" y="6882"/>
                  </a:cubicBezTo>
                  <a:cubicBezTo>
                    <a:pt x="8311" y="5882"/>
                    <a:pt x="8251" y="3442"/>
                    <a:pt x="8251" y="3442"/>
                  </a:cubicBezTo>
                  <a:cubicBezTo>
                    <a:pt x="8251" y="3442"/>
                    <a:pt x="6632" y="2763"/>
                    <a:pt x="6858" y="917"/>
                  </a:cubicBezTo>
                  <a:lnTo>
                    <a:pt x="6858" y="917"/>
                  </a:lnTo>
                  <a:cubicBezTo>
                    <a:pt x="6858" y="917"/>
                    <a:pt x="6465" y="1033"/>
                    <a:pt x="5970" y="1033"/>
                  </a:cubicBezTo>
                  <a:cubicBezTo>
                    <a:pt x="5340" y="1033"/>
                    <a:pt x="4546" y="847"/>
                    <a:pt x="4179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40"/>
            <p:cNvSpPr/>
            <p:nvPr/>
          </p:nvSpPr>
          <p:spPr>
            <a:xfrm>
              <a:off x="1708343" y="1467384"/>
              <a:ext cx="463824" cy="336669"/>
            </a:xfrm>
            <a:custGeom>
              <a:avLst/>
              <a:gdLst/>
              <a:ahLst/>
              <a:cxnLst/>
              <a:rect l="l" t="t" r="r" b="b"/>
              <a:pathLst>
                <a:path w="14051" h="10199" extrusionOk="0">
                  <a:moveTo>
                    <a:pt x="9339" y="1"/>
                  </a:moveTo>
                  <a:cubicBezTo>
                    <a:pt x="7497" y="1"/>
                    <a:pt x="7323" y="1732"/>
                    <a:pt x="7323" y="1732"/>
                  </a:cubicBezTo>
                  <a:cubicBezTo>
                    <a:pt x="7323" y="1732"/>
                    <a:pt x="6811" y="1164"/>
                    <a:pt x="6062" y="1164"/>
                  </a:cubicBezTo>
                  <a:cubicBezTo>
                    <a:pt x="5890" y="1164"/>
                    <a:pt x="5706" y="1194"/>
                    <a:pt x="5513" y="1267"/>
                  </a:cubicBezTo>
                  <a:cubicBezTo>
                    <a:pt x="4466" y="1672"/>
                    <a:pt x="4287" y="2863"/>
                    <a:pt x="4287" y="2863"/>
                  </a:cubicBezTo>
                  <a:cubicBezTo>
                    <a:pt x="4287" y="2863"/>
                    <a:pt x="3770" y="2275"/>
                    <a:pt x="2831" y="2275"/>
                  </a:cubicBezTo>
                  <a:cubicBezTo>
                    <a:pt x="2495" y="2275"/>
                    <a:pt x="2106" y="2350"/>
                    <a:pt x="1668" y="2553"/>
                  </a:cubicBezTo>
                  <a:cubicBezTo>
                    <a:pt x="1" y="3327"/>
                    <a:pt x="275" y="6030"/>
                    <a:pt x="1858" y="6256"/>
                  </a:cubicBezTo>
                  <a:cubicBezTo>
                    <a:pt x="1858" y="6256"/>
                    <a:pt x="775" y="7054"/>
                    <a:pt x="929" y="8340"/>
                  </a:cubicBezTo>
                  <a:cubicBezTo>
                    <a:pt x="1045" y="9326"/>
                    <a:pt x="2066" y="10199"/>
                    <a:pt x="3274" y="10199"/>
                  </a:cubicBezTo>
                  <a:cubicBezTo>
                    <a:pt x="3306" y="10199"/>
                    <a:pt x="3338" y="10198"/>
                    <a:pt x="3370" y="10197"/>
                  </a:cubicBezTo>
                  <a:cubicBezTo>
                    <a:pt x="3311" y="9292"/>
                    <a:pt x="3334" y="8447"/>
                    <a:pt x="3334" y="8447"/>
                  </a:cubicBezTo>
                  <a:cubicBezTo>
                    <a:pt x="4680" y="7709"/>
                    <a:pt x="4537" y="6328"/>
                    <a:pt x="4537" y="6328"/>
                  </a:cubicBezTo>
                  <a:lnTo>
                    <a:pt x="4537" y="6328"/>
                  </a:lnTo>
                  <a:cubicBezTo>
                    <a:pt x="4769" y="6360"/>
                    <a:pt x="4982" y="6374"/>
                    <a:pt x="5178" y="6374"/>
                  </a:cubicBezTo>
                  <a:cubicBezTo>
                    <a:pt x="7244" y="6374"/>
                    <a:pt x="7442" y="4756"/>
                    <a:pt x="7442" y="4756"/>
                  </a:cubicBezTo>
                  <a:cubicBezTo>
                    <a:pt x="7805" y="5594"/>
                    <a:pt x="8590" y="5781"/>
                    <a:pt x="9216" y="5781"/>
                  </a:cubicBezTo>
                  <a:cubicBezTo>
                    <a:pt x="9719" y="5781"/>
                    <a:pt x="10121" y="5661"/>
                    <a:pt x="10121" y="5661"/>
                  </a:cubicBezTo>
                  <a:lnTo>
                    <a:pt x="10121" y="5661"/>
                  </a:lnTo>
                  <a:cubicBezTo>
                    <a:pt x="9895" y="7506"/>
                    <a:pt x="11526" y="8185"/>
                    <a:pt x="11526" y="8185"/>
                  </a:cubicBezTo>
                  <a:cubicBezTo>
                    <a:pt x="11526" y="8185"/>
                    <a:pt x="11538" y="8685"/>
                    <a:pt x="11538" y="9304"/>
                  </a:cubicBezTo>
                  <a:lnTo>
                    <a:pt x="11550" y="9304"/>
                  </a:lnTo>
                  <a:cubicBezTo>
                    <a:pt x="11550" y="9304"/>
                    <a:pt x="11558" y="9304"/>
                    <a:pt x="11573" y="9304"/>
                  </a:cubicBezTo>
                  <a:cubicBezTo>
                    <a:pt x="11749" y="9304"/>
                    <a:pt x="12901" y="9264"/>
                    <a:pt x="13252" y="8221"/>
                  </a:cubicBezTo>
                  <a:cubicBezTo>
                    <a:pt x="13621" y="7090"/>
                    <a:pt x="12848" y="6244"/>
                    <a:pt x="12848" y="6244"/>
                  </a:cubicBezTo>
                  <a:cubicBezTo>
                    <a:pt x="12848" y="6244"/>
                    <a:pt x="14050" y="5530"/>
                    <a:pt x="13645" y="4303"/>
                  </a:cubicBezTo>
                  <a:cubicBezTo>
                    <a:pt x="13342" y="3365"/>
                    <a:pt x="12398" y="3258"/>
                    <a:pt x="11985" y="3258"/>
                  </a:cubicBezTo>
                  <a:cubicBezTo>
                    <a:pt x="11863" y="3258"/>
                    <a:pt x="11788" y="3268"/>
                    <a:pt x="11788" y="3268"/>
                  </a:cubicBezTo>
                  <a:cubicBezTo>
                    <a:pt x="11788" y="3268"/>
                    <a:pt x="12871" y="732"/>
                    <a:pt x="10216" y="112"/>
                  </a:cubicBezTo>
                  <a:cubicBezTo>
                    <a:pt x="9888" y="35"/>
                    <a:pt x="9597" y="1"/>
                    <a:pt x="9339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40"/>
            <p:cNvSpPr/>
            <p:nvPr/>
          </p:nvSpPr>
          <p:spPr>
            <a:xfrm>
              <a:off x="1775093" y="1765975"/>
              <a:ext cx="48855" cy="80841"/>
            </a:xfrm>
            <a:custGeom>
              <a:avLst/>
              <a:gdLst/>
              <a:ahLst/>
              <a:cxnLst/>
              <a:rect l="l" t="t" r="r" b="b"/>
              <a:pathLst>
                <a:path w="1480" h="2449" extrusionOk="0">
                  <a:moveTo>
                    <a:pt x="788" y="1"/>
                  </a:moveTo>
                  <a:cubicBezTo>
                    <a:pt x="711" y="1"/>
                    <a:pt x="624" y="17"/>
                    <a:pt x="527" y="57"/>
                  </a:cubicBezTo>
                  <a:cubicBezTo>
                    <a:pt x="0" y="274"/>
                    <a:pt x="200" y="2449"/>
                    <a:pt x="1336" y="2449"/>
                  </a:cubicBezTo>
                  <a:cubicBezTo>
                    <a:pt x="1382" y="2449"/>
                    <a:pt x="1430" y="2445"/>
                    <a:pt x="1479" y="2438"/>
                  </a:cubicBezTo>
                  <a:cubicBezTo>
                    <a:pt x="1360" y="1831"/>
                    <a:pt x="1312" y="1009"/>
                    <a:pt x="1301" y="366"/>
                  </a:cubicBezTo>
                  <a:cubicBezTo>
                    <a:pt x="1301" y="366"/>
                    <a:pt x="1154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40"/>
            <p:cNvSpPr/>
            <p:nvPr/>
          </p:nvSpPr>
          <p:spPr>
            <a:xfrm>
              <a:off x="2088803" y="1766008"/>
              <a:ext cx="41692" cy="80445"/>
            </a:xfrm>
            <a:custGeom>
              <a:avLst/>
              <a:gdLst/>
              <a:ahLst/>
              <a:cxnLst/>
              <a:rect l="l" t="t" r="r" b="b"/>
              <a:pathLst>
                <a:path w="1263" h="2437" extrusionOk="0">
                  <a:moveTo>
                    <a:pt x="477" y="0"/>
                  </a:moveTo>
                  <a:cubicBezTo>
                    <a:pt x="224" y="0"/>
                    <a:pt x="77" y="173"/>
                    <a:pt x="13" y="282"/>
                  </a:cubicBezTo>
                  <a:cubicBezTo>
                    <a:pt x="25" y="996"/>
                    <a:pt x="25" y="1865"/>
                    <a:pt x="1" y="2437"/>
                  </a:cubicBezTo>
                  <a:cubicBezTo>
                    <a:pt x="1072" y="2365"/>
                    <a:pt x="1263" y="258"/>
                    <a:pt x="739" y="56"/>
                  </a:cubicBezTo>
                  <a:cubicBezTo>
                    <a:pt x="641" y="17"/>
                    <a:pt x="554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40"/>
            <p:cNvSpPr/>
            <p:nvPr/>
          </p:nvSpPr>
          <p:spPr>
            <a:xfrm>
              <a:off x="1874623" y="1739929"/>
              <a:ext cx="30270" cy="51132"/>
            </a:xfrm>
            <a:custGeom>
              <a:avLst/>
              <a:gdLst/>
              <a:ahLst/>
              <a:cxnLst/>
              <a:rect l="l" t="t" r="r" b="b"/>
              <a:pathLst>
                <a:path w="917" h="1549" extrusionOk="0">
                  <a:moveTo>
                    <a:pt x="452" y="0"/>
                  </a:moveTo>
                  <a:cubicBezTo>
                    <a:pt x="202" y="0"/>
                    <a:pt x="0" y="346"/>
                    <a:pt x="0" y="774"/>
                  </a:cubicBezTo>
                  <a:cubicBezTo>
                    <a:pt x="0" y="1191"/>
                    <a:pt x="202" y="1548"/>
                    <a:pt x="452" y="1548"/>
                  </a:cubicBezTo>
                  <a:cubicBezTo>
                    <a:pt x="714" y="1548"/>
                    <a:pt x="917" y="1191"/>
                    <a:pt x="917" y="774"/>
                  </a:cubicBezTo>
                  <a:cubicBezTo>
                    <a:pt x="917" y="346"/>
                    <a:pt x="714" y="0"/>
                    <a:pt x="452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40"/>
            <p:cNvSpPr/>
            <p:nvPr/>
          </p:nvSpPr>
          <p:spPr>
            <a:xfrm>
              <a:off x="2002345" y="1739929"/>
              <a:ext cx="30303" cy="51132"/>
            </a:xfrm>
            <a:custGeom>
              <a:avLst/>
              <a:gdLst/>
              <a:ahLst/>
              <a:cxnLst/>
              <a:rect l="l" t="t" r="r" b="b"/>
              <a:pathLst>
                <a:path w="918" h="1549" extrusionOk="0">
                  <a:moveTo>
                    <a:pt x="453" y="0"/>
                  </a:moveTo>
                  <a:cubicBezTo>
                    <a:pt x="203" y="0"/>
                    <a:pt x="1" y="346"/>
                    <a:pt x="1" y="774"/>
                  </a:cubicBezTo>
                  <a:cubicBezTo>
                    <a:pt x="1" y="1191"/>
                    <a:pt x="203" y="1548"/>
                    <a:pt x="453" y="1548"/>
                  </a:cubicBezTo>
                  <a:cubicBezTo>
                    <a:pt x="715" y="1548"/>
                    <a:pt x="917" y="1191"/>
                    <a:pt x="917" y="774"/>
                  </a:cubicBezTo>
                  <a:cubicBezTo>
                    <a:pt x="917" y="346"/>
                    <a:pt x="715" y="0"/>
                    <a:pt x="45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40"/>
            <p:cNvSpPr/>
            <p:nvPr/>
          </p:nvSpPr>
          <p:spPr>
            <a:xfrm>
              <a:off x="1925692" y="1729299"/>
              <a:ext cx="29907" cy="103816"/>
            </a:xfrm>
            <a:custGeom>
              <a:avLst/>
              <a:gdLst/>
              <a:ahLst/>
              <a:cxnLst/>
              <a:rect l="l" t="t" r="r" b="b"/>
              <a:pathLst>
                <a:path w="906" h="3145" extrusionOk="0">
                  <a:moveTo>
                    <a:pt x="537" y="1"/>
                  </a:moveTo>
                  <a:cubicBezTo>
                    <a:pt x="453" y="1"/>
                    <a:pt x="394" y="84"/>
                    <a:pt x="418" y="156"/>
                  </a:cubicBezTo>
                  <a:cubicBezTo>
                    <a:pt x="418" y="168"/>
                    <a:pt x="477" y="858"/>
                    <a:pt x="203" y="1632"/>
                  </a:cubicBezTo>
                  <a:cubicBezTo>
                    <a:pt x="13" y="2180"/>
                    <a:pt x="1" y="2525"/>
                    <a:pt x="132" y="2775"/>
                  </a:cubicBezTo>
                  <a:cubicBezTo>
                    <a:pt x="239" y="2966"/>
                    <a:pt x="429" y="3085"/>
                    <a:pt x="727" y="3144"/>
                  </a:cubicBezTo>
                  <a:lnTo>
                    <a:pt x="751" y="3144"/>
                  </a:lnTo>
                  <a:cubicBezTo>
                    <a:pt x="810" y="3144"/>
                    <a:pt x="870" y="3096"/>
                    <a:pt x="894" y="3037"/>
                  </a:cubicBezTo>
                  <a:cubicBezTo>
                    <a:pt x="906" y="2966"/>
                    <a:pt x="858" y="2894"/>
                    <a:pt x="787" y="2882"/>
                  </a:cubicBezTo>
                  <a:cubicBezTo>
                    <a:pt x="560" y="2835"/>
                    <a:pt x="429" y="2763"/>
                    <a:pt x="370" y="2644"/>
                  </a:cubicBezTo>
                  <a:cubicBezTo>
                    <a:pt x="275" y="2465"/>
                    <a:pt x="310" y="2180"/>
                    <a:pt x="477" y="1715"/>
                  </a:cubicBezTo>
                  <a:cubicBezTo>
                    <a:pt x="751" y="882"/>
                    <a:pt x="679" y="156"/>
                    <a:pt x="679" y="120"/>
                  </a:cubicBezTo>
                  <a:cubicBezTo>
                    <a:pt x="679" y="48"/>
                    <a:pt x="608" y="1"/>
                    <a:pt x="537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40"/>
            <p:cNvSpPr/>
            <p:nvPr/>
          </p:nvSpPr>
          <p:spPr>
            <a:xfrm>
              <a:off x="1904069" y="1858540"/>
              <a:ext cx="103024" cy="15449"/>
            </a:xfrm>
            <a:custGeom>
              <a:avLst/>
              <a:gdLst/>
              <a:ahLst/>
              <a:cxnLst/>
              <a:rect l="l" t="t" r="r" b="b"/>
              <a:pathLst>
                <a:path w="3121" h="468" extrusionOk="0">
                  <a:moveTo>
                    <a:pt x="157" y="0"/>
                  </a:moveTo>
                  <a:cubicBezTo>
                    <a:pt x="95" y="0"/>
                    <a:pt x="33" y="28"/>
                    <a:pt x="13" y="98"/>
                  </a:cubicBezTo>
                  <a:cubicBezTo>
                    <a:pt x="1" y="170"/>
                    <a:pt x="25" y="241"/>
                    <a:pt x="96" y="277"/>
                  </a:cubicBezTo>
                  <a:cubicBezTo>
                    <a:pt x="132" y="289"/>
                    <a:pt x="680" y="467"/>
                    <a:pt x="1513" y="467"/>
                  </a:cubicBezTo>
                  <a:cubicBezTo>
                    <a:pt x="1942" y="467"/>
                    <a:pt x="2454" y="420"/>
                    <a:pt x="3001" y="277"/>
                  </a:cubicBezTo>
                  <a:cubicBezTo>
                    <a:pt x="3073" y="253"/>
                    <a:pt x="3120" y="182"/>
                    <a:pt x="3109" y="110"/>
                  </a:cubicBezTo>
                  <a:cubicBezTo>
                    <a:pt x="3098" y="46"/>
                    <a:pt x="3030" y="1"/>
                    <a:pt x="2964" y="1"/>
                  </a:cubicBezTo>
                  <a:cubicBezTo>
                    <a:pt x="2957" y="1"/>
                    <a:pt x="2949" y="2"/>
                    <a:pt x="2942" y="3"/>
                  </a:cubicBezTo>
                  <a:cubicBezTo>
                    <a:pt x="2422" y="138"/>
                    <a:pt x="1944" y="183"/>
                    <a:pt x="1538" y="183"/>
                  </a:cubicBezTo>
                  <a:cubicBezTo>
                    <a:pt x="726" y="183"/>
                    <a:pt x="199" y="3"/>
                    <a:pt x="191" y="3"/>
                  </a:cubicBezTo>
                  <a:cubicBezTo>
                    <a:pt x="180" y="1"/>
                    <a:pt x="169" y="0"/>
                    <a:pt x="157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40"/>
            <p:cNvSpPr/>
            <p:nvPr/>
          </p:nvSpPr>
          <p:spPr>
            <a:xfrm>
              <a:off x="1849831" y="1702394"/>
              <a:ext cx="68034" cy="17132"/>
            </a:xfrm>
            <a:custGeom>
              <a:avLst/>
              <a:gdLst/>
              <a:ahLst/>
              <a:cxnLst/>
              <a:rect l="l" t="t" r="r" b="b"/>
              <a:pathLst>
                <a:path w="2061" h="519" extrusionOk="0">
                  <a:moveTo>
                    <a:pt x="1059" y="1"/>
                  </a:moveTo>
                  <a:cubicBezTo>
                    <a:pt x="752" y="1"/>
                    <a:pt x="408" y="64"/>
                    <a:pt x="96" y="268"/>
                  </a:cubicBezTo>
                  <a:cubicBezTo>
                    <a:pt x="13" y="316"/>
                    <a:pt x="1" y="399"/>
                    <a:pt x="49" y="459"/>
                  </a:cubicBezTo>
                  <a:cubicBezTo>
                    <a:pt x="72" y="506"/>
                    <a:pt x="120" y="518"/>
                    <a:pt x="168" y="518"/>
                  </a:cubicBezTo>
                  <a:cubicBezTo>
                    <a:pt x="180" y="518"/>
                    <a:pt x="215" y="518"/>
                    <a:pt x="239" y="494"/>
                  </a:cubicBezTo>
                  <a:cubicBezTo>
                    <a:pt x="496" y="326"/>
                    <a:pt x="783" y="273"/>
                    <a:pt x="1043" y="273"/>
                  </a:cubicBezTo>
                  <a:cubicBezTo>
                    <a:pt x="1480" y="273"/>
                    <a:pt x="1839" y="423"/>
                    <a:pt x="1846" y="423"/>
                  </a:cubicBezTo>
                  <a:cubicBezTo>
                    <a:pt x="1864" y="429"/>
                    <a:pt x="1882" y="432"/>
                    <a:pt x="1899" y="432"/>
                  </a:cubicBezTo>
                  <a:cubicBezTo>
                    <a:pt x="1955" y="432"/>
                    <a:pt x="2007" y="403"/>
                    <a:pt x="2025" y="340"/>
                  </a:cubicBezTo>
                  <a:cubicBezTo>
                    <a:pt x="2061" y="268"/>
                    <a:pt x="2025" y="197"/>
                    <a:pt x="1954" y="161"/>
                  </a:cubicBezTo>
                  <a:cubicBezTo>
                    <a:pt x="1925" y="154"/>
                    <a:pt x="1537" y="1"/>
                    <a:pt x="105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40"/>
            <p:cNvSpPr/>
            <p:nvPr/>
          </p:nvSpPr>
          <p:spPr>
            <a:xfrm>
              <a:off x="1987424" y="1702394"/>
              <a:ext cx="68001" cy="17132"/>
            </a:xfrm>
            <a:custGeom>
              <a:avLst/>
              <a:gdLst/>
              <a:ahLst/>
              <a:cxnLst/>
              <a:rect l="l" t="t" r="r" b="b"/>
              <a:pathLst>
                <a:path w="2060" h="519" extrusionOk="0">
                  <a:moveTo>
                    <a:pt x="1058" y="1"/>
                  </a:moveTo>
                  <a:cubicBezTo>
                    <a:pt x="751" y="1"/>
                    <a:pt x="407" y="64"/>
                    <a:pt x="95" y="268"/>
                  </a:cubicBezTo>
                  <a:cubicBezTo>
                    <a:pt x="12" y="316"/>
                    <a:pt x="0" y="399"/>
                    <a:pt x="48" y="459"/>
                  </a:cubicBezTo>
                  <a:cubicBezTo>
                    <a:pt x="72" y="506"/>
                    <a:pt x="119" y="518"/>
                    <a:pt x="167" y="518"/>
                  </a:cubicBezTo>
                  <a:cubicBezTo>
                    <a:pt x="179" y="518"/>
                    <a:pt x="214" y="518"/>
                    <a:pt x="238" y="494"/>
                  </a:cubicBezTo>
                  <a:cubicBezTo>
                    <a:pt x="495" y="326"/>
                    <a:pt x="783" y="273"/>
                    <a:pt x="1042" y="273"/>
                  </a:cubicBezTo>
                  <a:cubicBezTo>
                    <a:pt x="1479" y="273"/>
                    <a:pt x="1838" y="423"/>
                    <a:pt x="1846" y="423"/>
                  </a:cubicBezTo>
                  <a:cubicBezTo>
                    <a:pt x="1863" y="429"/>
                    <a:pt x="1881" y="432"/>
                    <a:pt x="1899" y="432"/>
                  </a:cubicBezTo>
                  <a:cubicBezTo>
                    <a:pt x="1954" y="432"/>
                    <a:pt x="2006" y="403"/>
                    <a:pt x="2024" y="340"/>
                  </a:cubicBezTo>
                  <a:cubicBezTo>
                    <a:pt x="2060" y="268"/>
                    <a:pt x="2024" y="197"/>
                    <a:pt x="1953" y="161"/>
                  </a:cubicBezTo>
                  <a:cubicBezTo>
                    <a:pt x="1924" y="154"/>
                    <a:pt x="1537" y="1"/>
                    <a:pt x="105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40"/>
            <p:cNvSpPr/>
            <p:nvPr/>
          </p:nvSpPr>
          <p:spPr>
            <a:xfrm>
              <a:off x="1920971" y="1726559"/>
              <a:ext cx="55457" cy="18122"/>
            </a:xfrm>
            <a:custGeom>
              <a:avLst/>
              <a:gdLst/>
              <a:ahLst/>
              <a:cxnLst/>
              <a:rect l="l" t="t" r="r" b="b"/>
              <a:pathLst>
                <a:path w="1680" h="549" extrusionOk="0">
                  <a:moveTo>
                    <a:pt x="899" y="0"/>
                  </a:moveTo>
                  <a:cubicBezTo>
                    <a:pt x="565" y="0"/>
                    <a:pt x="258" y="159"/>
                    <a:pt x="84" y="298"/>
                  </a:cubicBezTo>
                  <a:cubicBezTo>
                    <a:pt x="25" y="346"/>
                    <a:pt x="1" y="429"/>
                    <a:pt x="49" y="489"/>
                  </a:cubicBezTo>
                  <a:cubicBezTo>
                    <a:pt x="78" y="526"/>
                    <a:pt x="122" y="544"/>
                    <a:pt x="165" y="544"/>
                  </a:cubicBezTo>
                  <a:cubicBezTo>
                    <a:pt x="191" y="544"/>
                    <a:pt x="217" y="538"/>
                    <a:pt x="239" y="524"/>
                  </a:cubicBezTo>
                  <a:cubicBezTo>
                    <a:pt x="263" y="501"/>
                    <a:pt x="561" y="277"/>
                    <a:pt x="905" y="277"/>
                  </a:cubicBezTo>
                  <a:cubicBezTo>
                    <a:pt x="1078" y="277"/>
                    <a:pt x="1262" y="333"/>
                    <a:pt x="1430" y="501"/>
                  </a:cubicBezTo>
                  <a:cubicBezTo>
                    <a:pt x="1454" y="536"/>
                    <a:pt x="1489" y="548"/>
                    <a:pt x="1525" y="548"/>
                  </a:cubicBezTo>
                  <a:cubicBezTo>
                    <a:pt x="1549" y="548"/>
                    <a:pt x="1584" y="536"/>
                    <a:pt x="1620" y="501"/>
                  </a:cubicBezTo>
                  <a:cubicBezTo>
                    <a:pt x="1680" y="441"/>
                    <a:pt x="1680" y="370"/>
                    <a:pt x="1620" y="310"/>
                  </a:cubicBezTo>
                  <a:cubicBezTo>
                    <a:pt x="1392" y="82"/>
                    <a:pt x="1139" y="0"/>
                    <a:pt x="899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40"/>
            <p:cNvSpPr/>
            <p:nvPr/>
          </p:nvSpPr>
          <p:spPr>
            <a:xfrm>
              <a:off x="1856136" y="1912877"/>
              <a:ext cx="218328" cy="295142"/>
            </a:xfrm>
            <a:custGeom>
              <a:avLst/>
              <a:gdLst/>
              <a:ahLst/>
              <a:cxnLst/>
              <a:rect l="l" t="t" r="r" b="b"/>
              <a:pathLst>
                <a:path w="6614" h="8941" extrusionOk="0">
                  <a:moveTo>
                    <a:pt x="5858" y="0"/>
                  </a:moveTo>
                  <a:lnTo>
                    <a:pt x="5858" y="0"/>
                  </a:lnTo>
                  <a:cubicBezTo>
                    <a:pt x="5019" y="862"/>
                    <a:pt x="3948" y="1646"/>
                    <a:pt x="3274" y="1646"/>
                  </a:cubicBezTo>
                  <a:cubicBezTo>
                    <a:pt x="3250" y="1646"/>
                    <a:pt x="3226" y="1645"/>
                    <a:pt x="3203" y="1643"/>
                  </a:cubicBezTo>
                  <a:cubicBezTo>
                    <a:pt x="2608" y="1584"/>
                    <a:pt x="1655" y="1024"/>
                    <a:pt x="822" y="333"/>
                  </a:cubicBezTo>
                  <a:lnTo>
                    <a:pt x="822" y="333"/>
                  </a:lnTo>
                  <a:cubicBezTo>
                    <a:pt x="822" y="334"/>
                    <a:pt x="1405" y="3810"/>
                    <a:pt x="405" y="4774"/>
                  </a:cubicBezTo>
                  <a:cubicBezTo>
                    <a:pt x="405" y="4774"/>
                    <a:pt x="0" y="8156"/>
                    <a:pt x="3334" y="8870"/>
                  </a:cubicBezTo>
                  <a:cubicBezTo>
                    <a:pt x="3557" y="8918"/>
                    <a:pt x="3764" y="8940"/>
                    <a:pt x="3955" y="8940"/>
                  </a:cubicBezTo>
                  <a:cubicBezTo>
                    <a:pt x="6614" y="8940"/>
                    <a:pt x="6251" y="4608"/>
                    <a:pt x="6251" y="4608"/>
                  </a:cubicBezTo>
                  <a:cubicBezTo>
                    <a:pt x="6251" y="4608"/>
                    <a:pt x="5203" y="3524"/>
                    <a:pt x="5858" y="0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40"/>
            <p:cNvSpPr/>
            <p:nvPr/>
          </p:nvSpPr>
          <p:spPr>
            <a:xfrm>
              <a:off x="1883635" y="1923870"/>
              <a:ext cx="141151" cy="99459"/>
            </a:xfrm>
            <a:custGeom>
              <a:avLst/>
              <a:gdLst/>
              <a:ahLst/>
              <a:cxnLst/>
              <a:rect l="l" t="t" r="r" b="b"/>
              <a:pathLst>
                <a:path w="4276" h="3013" extrusionOk="0">
                  <a:moveTo>
                    <a:pt x="1" y="0"/>
                  </a:moveTo>
                  <a:cubicBezTo>
                    <a:pt x="1" y="1"/>
                    <a:pt x="287" y="1667"/>
                    <a:pt x="120" y="3013"/>
                  </a:cubicBezTo>
                  <a:cubicBezTo>
                    <a:pt x="1108" y="2834"/>
                    <a:pt x="3204" y="2239"/>
                    <a:pt x="4275" y="358"/>
                  </a:cubicBezTo>
                  <a:lnTo>
                    <a:pt x="4275" y="358"/>
                  </a:lnTo>
                  <a:cubicBezTo>
                    <a:pt x="3632" y="911"/>
                    <a:pt x="2935" y="1314"/>
                    <a:pt x="2459" y="1314"/>
                  </a:cubicBezTo>
                  <a:cubicBezTo>
                    <a:pt x="2432" y="1314"/>
                    <a:pt x="2407" y="1313"/>
                    <a:pt x="2382" y="1310"/>
                  </a:cubicBezTo>
                  <a:cubicBezTo>
                    <a:pt x="1787" y="1251"/>
                    <a:pt x="834" y="691"/>
                    <a:pt x="1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40"/>
            <p:cNvSpPr/>
            <p:nvPr/>
          </p:nvSpPr>
          <p:spPr>
            <a:xfrm>
              <a:off x="1641924" y="2059085"/>
              <a:ext cx="748733" cy="891468"/>
            </a:xfrm>
            <a:custGeom>
              <a:avLst/>
              <a:gdLst/>
              <a:ahLst/>
              <a:cxnLst/>
              <a:rect l="l" t="t" r="r" b="b"/>
              <a:pathLst>
                <a:path w="22682" h="27006" extrusionOk="0">
                  <a:moveTo>
                    <a:pt x="12716" y="0"/>
                  </a:moveTo>
                  <a:cubicBezTo>
                    <a:pt x="12716" y="0"/>
                    <a:pt x="13079" y="4284"/>
                    <a:pt x="10437" y="4284"/>
                  </a:cubicBezTo>
                  <a:cubicBezTo>
                    <a:pt x="10248" y="4284"/>
                    <a:pt x="10044" y="4262"/>
                    <a:pt x="9823" y="4215"/>
                  </a:cubicBezTo>
                  <a:cubicBezTo>
                    <a:pt x="6537" y="3513"/>
                    <a:pt x="6942" y="179"/>
                    <a:pt x="6942" y="179"/>
                  </a:cubicBezTo>
                  <a:lnTo>
                    <a:pt x="6942" y="179"/>
                  </a:lnTo>
                  <a:cubicBezTo>
                    <a:pt x="6942" y="179"/>
                    <a:pt x="2798" y="1322"/>
                    <a:pt x="1405" y="2250"/>
                  </a:cubicBezTo>
                  <a:cubicBezTo>
                    <a:pt x="1" y="3167"/>
                    <a:pt x="655" y="9227"/>
                    <a:pt x="882" y="11775"/>
                  </a:cubicBezTo>
                  <a:cubicBezTo>
                    <a:pt x="1108" y="14311"/>
                    <a:pt x="1715" y="25682"/>
                    <a:pt x="1715" y="25682"/>
                  </a:cubicBezTo>
                  <a:cubicBezTo>
                    <a:pt x="1715" y="25682"/>
                    <a:pt x="5117" y="27006"/>
                    <a:pt x="10023" y="27006"/>
                  </a:cubicBezTo>
                  <a:cubicBezTo>
                    <a:pt x="12280" y="27006"/>
                    <a:pt x="14854" y="26726"/>
                    <a:pt x="17562" y="25908"/>
                  </a:cubicBezTo>
                  <a:lnTo>
                    <a:pt x="18003" y="13883"/>
                  </a:lnTo>
                  <a:cubicBezTo>
                    <a:pt x="18003" y="13883"/>
                    <a:pt x="22170" y="12740"/>
                    <a:pt x="22432" y="12311"/>
                  </a:cubicBezTo>
                  <a:cubicBezTo>
                    <a:pt x="22682" y="11847"/>
                    <a:pt x="21015" y="5215"/>
                    <a:pt x="20455" y="3632"/>
                  </a:cubicBezTo>
                  <a:cubicBezTo>
                    <a:pt x="19884" y="2048"/>
                    <a:pt x="18265" y="1357"/>
                    <a:pt x="17348" y="1227"/>
                  </a:cubicBezTo>
                  <a:cubicBezTo>
                    <a:pt x="16419" y="1084"/>
                    <a:pt x="12717" y="0"/>
                    <a:pt x="12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40"/>
            <p:cNvSpPr/>
            <p:nvPr/>
          </p:nvSpPr>
          <p:spPr>
            <a:xfrm>
              <a:off x="1641924" y="2108603"/>
              <a:ext cx="97908" cy="567937"/>
            </a:xfrm>
            <a:custGeom>
              <a:avLst/>
              <a:gdLst/>
              <a:ahLst/>
              <a:cxnLst/>
              <a:rect l="l" t="t" r="r" b="b"/>
              <a:pathLst>
                <a:path w="2966" h="17205" extrusionOk="0">
                  <a:moveTo>
                    <a:pt x="2894" y="0"/>
                  </a:moveTo>
                  <a:lnTo>
                    <a:pt x="2894" y="0"/>
                  </a:lnTo>
                  <a:cubicBezTo>
                    <a:pt x="2298" y="238"/>
                    <a:pt x="1763" y="500"/>
                    <a:pt x="1405" y="739"/>
                  </a:cubicBezTo>
                  <a:cubicBezTo>
                    <a:pt x="1" y="1655"/>
                    <a:pt x="655" y="7716"/>
                    <a:pt x="882" y="10264"/>
                  </a:cubicBezTo>
                  <a:cubicBezTo>
                    <a:pt x="941" y="11049"/>
                    <a:pt x="1048" y="12704"/>
                    <a:pt x="1167" y="14585"/>
                  </a:cubicBezTo>
                  <a:lnTo>
                    <a:pt x="1310" y="17205"/>
                  </a:lnTo>
                  <a:cubicBezTo>
                    <a:pt x="1310" y="17205"/>
                    <a:pt x="2775" y="17050"/>
                    <a:pt x="2894" y="12490"/>
                  </a:cubicBezTo>
                  <a:cubicBezTo>
                    <a:pt x="2965" y="9287"/>
                    <a:pt x="2858" y="1786"/>
                    <a:pt x="2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0"/>
            <p:cNvSpPr/>
            <p:nvPr/>
          </p:nvSpPr>
          <p:spPr>
            <a:xfrm>
              <a:off x="2236200" y="2347178"/>
              <a:ext cx="73150" cy="169440"/>
            </a:xfrm>
            <a:custGeom>
              <a:avLst/>
              <a:gdLst/>
              <a:ahLst/>
              <a:cxnLst/>
              <a:rect l="l" t="t" r="r" b="b"/>
              <a:pathLst>
                <a:path w="2216" h="5133" extrusionOk="0">
                  <a:moveTo>
                    <a:pt x="608" y="0"/>
                  </a:moveTo>
                  <a:lnTo>
                    <a:pt x="1" y="5132"/>
                  </a:lnTo>
                  <a:cubicBezTo>
                    <a:pt x="1" y="5132"/>
                    <a:pt x="1096" y="4834"/>
                    <a:pt x="2215" y="4477"/>
                  </a:cubicBezTo>
                  <a:lnTo>
                    <a:pt x="1763" y="36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0"/>
            <p:cNvSpPr/>
            <p:nvPr/>
          </p:nvSpPr>
          <p:spPr>
            <a:xfrm>
              <a:off x="2110822" y="2784649"/>
              <a:ext cx="115601" cy="141514"/>
            </a:xfrm>
            <a:custGeom>
              <a:avLst/>
              <a:gdLst/>
              <a:ahLst/>
              <a:cxnLst/>
              <a:rect l="l" t="t" r="r" b="b"/>
              <a:pathLst>
                <a:path w="3502" h="4287" extrusionOk="0">
                  <a:moveTo>
                    <a:pt x="3501" y="0"/>
                  </a:moveTo>
                  <a:lnTo>
                    <a:pt x="3442" y="262"/>
                  </a:lnTo>
                  <a:lnTo>
                    <a:pt x="1" y="893"/>
                  </a:lnTo>
                  <a:lnTo>
                    <a:pt x="1918" y="4286"/>
                  </a:lnTo>
                  <a:cubicBezTo>
                    <a:pt x="2394" y="4167"/>
                    <a:pt x="2870" y="4048"/>
                    <a:pt x="3346" y="3905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0"/>
            <p:cNvSpPr/>
            <p:nvPr/>
          </p:nvSpPr>
          <p:spPr>
            <a:xfrm>
              <a:off x="1516314" y="1819157"/>
              <a:ext cx="267909" cy="734572"/>
            </a:xfrm>
            <a:custGeom>
              <a:avLst/>
              <a:gdLst/>
              <a:ahLst/>
              <a:cxnLst/>
              <a:rect l="l" t="t" r="r" b="b"/>
              <a:pathLst>
                <a:path w="8116" h="22253" extrusionOk="0">
                  <a:moveTo>
                    <a:pt x="6180" y="1"/>
                  </a:moveTo>
                  <a:cubicBezTo>
                    <a:pt x="5936" y="1"/>
                    <a:pt x="5645" y="815"/>
                    <a:pt x="5508" y="1315"/>
                  </a:cubicBezTo>
                  <a:cubicBezTo>
                    <a:pt x="5341" y="1922"/>
                    <a:pt x="4818" y="2994"/>
                    <a:pt x="4782" y="3339"/>
                  </a:cubicBezTo>
                  <a:cubicBezTo>
                    <a:pt x="4782" y="3339"/>
                    <a:pt x="4520" y="5185"/>
                    <a:pt x="4329" y="6018"/>
                  </a:cubicBezTo>
                  <a:cubicBezTo>
                    <a:pt x="4139" y="6851"/>
                    <a:pt x="746" y="15341"/>
                    <a:pt x="329" y="18210"/>
                  </a:cubicBezTo>
                  <a:cubicBezTo>
                    <a:pt x="0" y="20472"/>
                    <a:pt x="1566" y="22252"/>
                    <a:pt x="3339" y="22252"/>
                  </a:cubicBezTo>
                  <a:cubicBezTo>
                    <a:pt x="3816" y="22252"/>
                    <a:pt x="4308" y="22124"/>
                    <a:pt x="4782" y="21841"/>
                  </a:cubicBezTo>
                  <a:cubicBezTo>
                    <a:pt x="6996" y="20496"/>
                    <a:pt x="6711" y="7554"/>
                    <a:pt x="6711" y="7554"/>
                  </a:cubicBezTo>
                  <a:cubicBezTo>
                    <a:pt x="6711" y="7554"/>
                    <a:pt x="7127" y="7090"/>
                    <a:pt x="7127" y="5554"/>
                  </a:cubicBezTo>
                  <a:cubicBezTo>
                    <a:pt x="7127" y="5554"/>
                    <a:pt x="7913" y="5280"/>
                    <a:pt x="8008" y="4804"/>
                  </a:cubicBezTo>
                  <a:cubicBezTo>
                    <a:pt x="8092" y="4315"/>
                    <a:pt x="8008" y="4006"/>
                    <a:pt x="8008" y="4006"/>
                  </a:cubicBezTo>
                  <a:cubicBezTo>
                    <a:pt x="8008" y="4006"/>
                    <a:pt x="8116" y="3315"/>
                    <a:pt x="7818" y="3220"/>
                  </a:cubicBezTo>
                  <a:cubicBezTo>
                    <a:pt x="7818" y="3220"/>
                    <a:pt x="7663" y="2327"/>
                    <a:pt x="7342" y="2196"/>
                  </a:cubicBezTo>
                  <a:cubicBezTo>
                    <a:pt x="7295" y="2178"/>
                    <a:pt x="7242" y="2170"/>
                    <a:pt x="7184" y="2170"/>
                  </a:cubicBezTo>
                  <a:cubicBezTo>
                    <a:pt x="6826" y="2170"/>
                    <a:pt x="6306" y="2470"/>
                    <a:pt x="6306" y="2470"/>
                  </a:cubicBezTo>
                  <a:cubicBezTo>
                    <a:pt x="6306" y="2470"/>
                    <a:pt x="6580" y="613"/>
                    <a:pt x="6330" y="124"/>
                  </a:cubicBezTo>
                  <a:cubicBezTo>
                    <a:pt x="6283" y="38"/>
                    <a:pt x="6233" y="1"/>
                    <a:pt x="6180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0"/>
            <p:cNvSpPr/>
            <p:nvPr/>
          </p:nvSpPr>
          <p:spPr>
            <a:xfrm>
              <a:off x="2231479" y="2342028"/>
              <a:ext cx="25187" cy="178881"/>
            </a:xfrm>
            <a:custGeom>
              <a:avLst/>
              <a:gdLst/>
              <a:ahLst/>
              <a:cxnLst/>
              <a:rect l="l" t="t" r="r" b="b"/>
              <a:pathLst>
                <a:path w="763" h="5419" extrusionOk="0">
                  <a:moveTo>
                    <a:pt x="613" y="0"/>
                  </a:moveTo>
                  <a:cubicBezTo>
                    <a:pt x="547" y="0"/>
                    <a:pt x="477" y="55"/>
                    <a:pt x="477" y="121"/>
                  </a:cubicBezTo>
                  <a:lnTo>
                    <a:pt x="1" y="5276"/>
                  </a:lnTo>
                  <a:cubicBezTo>
                    <a:pt x="1" y="5348"/>
                    <a:pt x="49" y="5407"/>
                    <a:pt x="144" y="5419"/>
                  </a:cubicBezTo>
                  <a:cubicBezTo>
                    <a:pt x="203" y="5419"/>
                    <a:pt x="263" y="5371"/>
                    <a:pt x="275" y="5300"/>
                  </a:cubicBezTo>
                  <a:lnTo>
                    <a:pt x="751" y="156"/>
                  </a:lnTo>
                  <a:cubicBezTo>
                    <a:pt x="763" y="73"/>
                    <a:pt x="703" y="2"/>
                    <a:pt x="632" y="2"/>
                  </a:cubicBezTo>
                  <a:cubicBezTo>
                    <a:pt x="626" y="1"/>
                    <a:pt x="619" y="0"/>
                    <a:pt x="613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0"/>
            <p:cNvSpPr/>
            <p:nvPr/>
          </p:nvSpPr>
          <p:spPr>
            <a:xfrm>
              <a:off x="2236200" y="2341764"/>
              <a:ext cx="59385" cy="121378"/>
            </a:xfrm>
            <a:custGeom>
              <a:avLst/>
              <a:gdLst/>
              <a:ahLst/>
              <a:cxnLst/>
              <a:rect l="l" t="t" r="r" b="b"/>
              <a:pathLst>
                <a:path w="1799" h="3677" extrusionOk="0">
                  <a:moveTo>
                    <a:pt x="1638" y="1"/>
                  </a:moveTo>
                  <a:cubicBezTo>
                    <a:pt x="1587" y="1"/>
                    <a:pt x="1540" y="28"/>
                    <a:pt x="1513" y="81"/>
                  </a:cubicBezTo>
                  <a:lnTo>
                    <a:pt x="25" y="3474"/>
                  </a:lnTo>
                  <a:cubicBezTo>
                    <a:pt x="1" y="3558"/>
                    <a:pt x="25" y="3629"/>
                    <a:pt x="96" y="3653"/>
                  </a:cubicBezTo>
                  <a:cubicBezTo>
                    <a:pt x="132" y="3677"/>
                    <a:pt x="144" y="3677"/>
                    <a:pt x="156" y="3677"/>
                  </a:cubicBezTo>
                  <a:cubicBezTo>
                    <a:pt x="203" y="3677"/>
                    <a:pt x="251" y="3641"/>
                    <a:pt x="275" y="3582"/>
                  </a:cubicBezTo>
                  <a:lnTo>
                    <a:pt x="1763" y="188"/>
                  </a:lnTo>
                  <a:cubicBezTo>
                    <a:pt x="1799" y="117"/>
                    <a:pt x="1763" y="33"/>
                    <a:pt x="1691" y="10"/>
                  </a:cubicBezTo>
                  <a:cubicBezTo>
                    <a:pt x="1674" y="4"/>
                    <a:pt x="1656" y="1"/>
                    <a:pt x="1638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0"/>
            <p:cNvSpPr/>
            <p:nvPr/>
          </p:nvSpPr>
          <p:spPr>
            <a:xfrm>
              <a:off x="1720525" y="1925454"/>
              <a:ext cx="53113" cy="11025"/>
            </a:xfrm>
            <a:custGeom>
              <a:avLst/>
              <a:gdLst/>
              <a:ahLst/>
              <a:cxnLst/>
              <a:rect l="l" t="t" r="r" b="b"/>
              <a:pathLst>
                <a:path w="1609" h="334" fill="none" extrusionOk="0">
                  <a:moveTo>
                    <a:pt x="1" y="333"/>
                  </a:moveTo>
                  <a:lnTo>
                    <a:pt x="1608" y="0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0"/>
            <p:cNvSpPr/>
            <p:nvPr/>
          </p:nvSpPr>
          <p:spPr>
            <a:xfrm>
              <a:off x="1732310" y="1951368"/>
              <a:ext cx="47600" cy="11058"/>
            </a:xfrm>
            <a:custGeom>
              <a:avLst/>
              <a:gdLst/>
              <a:ahLst/>
              <a:cxnLst/>
              <a:rect l="l" t="t" r="r" b="b"/>
              <a:pathLst>
                <a:path w="1442" h="335" fill="none" extrusionOk="0">
                  <a:moveTo>
                    <a:pt x="1" y="334"/>
                  </a:moveTo>
                  <a:lnTo>
                    <a:pt x="1442" y="1"/>
                  </a:lnTo>
                </a:path>
              </a:pathLst>
            </a:custGeom>
            <a:noFill/>
            <a:ln w="3875" cap="flat" cmpd="sng">
              <a:solidFill>
                <a:srgbClr val="060606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0"/>
            <p:cNvSpPr/>
            <p:nvPr/>
          </p:nvSpPr>
          <p:spPr>
            <a:xfrm>
              <a:off x="2087647" y="2397092"/>
              <a:ext cx="538855" cy="417048"/>
            </a:xfrm>
            <a:custGeom>
              <a:avLst/>
              <a:gdLst/>
              <a:ahLst/>
              <a:cxnLst/>
              <a:rect l="l" t="t" r="r" b="b"/>
              <a:pathLst>
                <a:path w="16324" h="12634" extrusionOk="0">
                  <a:moveTo>
                    <a:pt x="15276" y="1"/>
                  </a:moveTo>
                  <a:lnTo>
                    <a:pt x="0" y="2036"/>
                  </a:lnTo>
                  <a:lnTo>
                    <a:pt x="703" y="12633"/>
                  </a:lnTo>
                  <a:lnTo>
                    <a:pt x="16324" y="10883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0"/>
            <p:cNvSpPr/>
            <p:nvPr/>
          </p:nvSpPr>
          <p:spPr>
            <a:xfrm>
              <a:off x="2087647" y="2464304"/>
              <a:ext cx="538855" cy="349840"/>
            </a:xfrm>
            <a:custGeom>
              <a:avLst/>
              <a:gdLst/>
              <a:ahLst/>
              <a:cxnLst/>
              <a:rect l="l" t="t" r="r" b="b"/>
              <a:pathLst>
                <a:path w="16324" h="10598" extrusionOk="0">
                  <a:moveTo>
                    <a:pt x="0" y="0"/>
                  </a:moveTo>
                  <a:lnTo>
                    <a:pt x="703" y="10597"/>
                  </a:lnTo>
                  <a:lnTo>
                    <a:pt x="16324" y="8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0"/>
            <p:cNvSpPr/>
            <p:nvPr/>
          </p:nvSpPr>
          <p:spPr>
            <a:xfrm>
              <a:off x="2303808" y="2553930"/>
              <a:ext cx="108108" cy="108108"/>
            </a:xfrm>
            <a:custGeom>
              <a:avLst/>
              <a:gdLst/>
              <a:ahLst/>
              <a:cxnLst/>
              <a:rect l="l" t="t" r="r" b="b"/>
              <a:pathLst>
                <a:path w="3275" h="3275" extrusionOk="0">
                  <a:moveTo>
                    <a:pt x="1644" y="0"/>
                  </a:moveTo>
                  <a:cubicBezTo>
                    <a:pt x="739" y="0"/>
                    <a:pt x="1" y="726"/>
                    <a:pt x="1" y="1631"/>
                  </a:cubicBezTo>
                  <a:cubicBezTo>
                    <a:pt x="1" y="2536"/>
                    <a:pt x="739" y="3274"/>
                    <a:pt x="1644" y="3274"/>
                  </a:cubicBezTo>
                  <a:cubicBezTo>
                    <a:pt x="2537" y="3274"/>
                    <a:pt x="3275" y="2536"/>
                    <a:pt x="3275" y="1631"/>
                  </a:cubicBezTo>
                  <a:cubicBezTo>
                    <a:pt x="3275" y="726"/>
                    <a:pt x="2537" y="0"/>
                    <a:pt x="1644" y="0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0"/>
            <p:cNvSpPr/>
            <p:nvPr/>
          </p:nvSpPr>
          <p:spPr>
            <a:xfrm>
              <a:off x="2273536" y="2626589"/>
              <a:ext cx="240181" cy="210967"/>
            </a:xfrm>
            <a:custGeom>
              <a:avLst/>
              <a:gdLst/>
              <a:ahLst/>
              <a:cxnLst/>
              <a:rect l="l" t="t" r="r" b="b"/>
              <a:pathLst>
                <a:path w="7276" h="6391" extrusionOk="0">
                  <a:moveTo>
                    <a:pt x="3622" y="1"/>
                  </a:moveTo>
                  <a:cubicBezTo>
                    <a:pt x="3618" y="1"/>
                    <a:pt x="3613" y="1"/>
                    <a:pt x="3608" y="2"/>
                  </a:cubicBezTo>
                  <a:cubicBezTo>
                    <a:pt x="3108" y="61"/>
                    <a:pt x="3525" y="1728"/>
                    <a:pt x="3525" y="1728"/>
                  </a:cubicBezTo>
                  <a:cubicBezTo>
                    <a:pt x="3525" y="1728"/>
                    <a:pt x="2865" y="335"/>
                    <a:pt x="2303" y="335"/>
                  </a:cubicBezTo>
                  <a:cubicBezTo>
                    <a:pt x="2261" y="335"/>
                    <a:pt x="2220" y="343"/>
                    <a:pt x="2180" y="359"/>
                  </a:cubicBezTo>
                  <a:cubicBezTo>
                    <a:pt x="1584" y="585"/>
                    <a:pt x="2799" y="2633"/>
                    <a:pt x="2799" y="2633"/>
                  </a:cubicBezTo>
                  <a:cubicBezTo>
                    <a:pt x="2799" y="2633"/>
                    <a:pt x="1412" y="954"/>
                    <a:pt x="974" y="954"/>
                  </a:cubicBezTo>
                  <a:cubicBezTo>
                    <a:pt x="953" y="954"/>
                    <a:pt x="934" y="958"/>
                    <a:pt x="918" y="966"/>
                  </a:cubicBezTo>
                  <a:cubicBezTo>
                    <a:pt x="560" y="1145"/>
                    <a:pt x="1620" y="3074"/>
                    <a:pt x="1620" y="3074"/>
                  </a:cubicBezTo>
                  <a:cubicBezTo>
                    <a:pt x="1620" y="3074"/>
                    <a:pt x="695" y="2012"/>
                    <a:pt x="337" y="2012"/>
                  </a:cubicBezTo>
                  <a:cubicBezTo>
                    <a:pt x="313" y="2012"/>
                    <a:pt x="293" y="2016"/>
                    <a:pt x="275" y="2026"/>
                  </a:cubicBezTo>
                  <a:cubicBezTo>
                    <a:pt x="1" y="2169"/>
                    <a:pt x="513" y="3466"/>
                    <a:pt x="1692" y="4943"/>
                  </a:cubicBezTo>
                  <a:cubicBezTo>
                    <a:pt x="2804" y="6351"/>
                    <a:pt x="3755" y="6384"/>
                    <a:pt x="3840" y="6384"/>
                  </a:cubicBezTo>
                  <a:cubicBezTo>
                    <a:pt x="3844" y="6384"/>
                    <a:pt x="3847" y="6383"/>
                    <a:pt x="3847" y="6383"/>
                  </a:cubicBezTo>
                  <a:cubicBezTo>
                    <a:pt x="3847" y="6383"/>
                    <a:pt x="3896" y="6390"/>
                    <a:pt x="3982" y="6390"/>
                  </a:cubicBezTo>
                  <a:cubicBezTo>
                    <a:pt x="4308" y="6390"/>
                    <a:pt x="5163" y="6294"/>
                    <a:pt x="5906" y="5371"/>
                  </a:cubicBezTo>
                  <a:cubicBezTo>
                    <a:pt x="6847" y="4240"/>
                    <a:pt x="7276" y="2276"/>
                    <a:pt x="6811" y="2097"/>
                  </a:cubicBezTo>
                  <a:cubicBezTo>
                    <a:pt x="6780" y="2085"/>
                    <a:pt x="6747" y="2080"/>
                    <a:pt x="6713" y="2080"/>
                  </a:cubicBezTo>
                  <a:cubicBezTo>
                    <a:pt x="6235" y="2080"/>
                    <a:pt x="5549" y="3181"/>
                    <a:pt x="5549" y="3181"/>
                  </a:cubicBezTo>
                  <a:cubicBezTo>
                    <a:pt x="5549" y="3181"/>
                    <a:pt x="4135" y="1"/>
                    <a:pt x="3622" y="1"/>
                  </a:cubicBezTo>
                  <a:close/>
                </a:path>
              </a:pathLst>
            </a:custGeom>
            <a:solidFill>
              <a:srgbClr val="FFFFFF"/>
            </a:solidFill>
            <a:ln w="38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0"/>
            <p:cNvSpPr/>
            <p:nvPr/>
          </p:nvSpPr>
          <p:spPr>
            <a:xfrm>
              <a:off x="1828605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2" y="0"/>
                    <a:pt x="1" y="298"/>
                    <a:pt x="1" y="679"/>
                  </a:cubicBezTo>
                  <a:cubicBezTo>
                    <a:pt x="1" y="1060"/>
                    <a:pt x="442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0"/>
            <p:cNvSpPr/>
            <p:nvPr/>
          </p:nvSpPr>
          <p:spPr>
            <a:xfrm>
              <a:off x="2013338" y="1806744"/>
              <a:ext cx="64105" cy="45224"/>
            </a:xfrm>
            <a:custGeom>
              <a:avLst/>
              <a:gdLst/>
              <a:ahLst/>
              <a:cxnLst/>
              <a:rect l="l" t="t" r="r" b="b"/>
              <a:pathLst>
                <a:path w="1942" h="1370" extrusionOk="0">
                  <a:moveTo>
                    <a:pt x="965" y="0"/>
                  </a:moveTo>
                  <a:cubicBezTo>
                    <a:pt x="441" y="0"/>
                    <a:pt x="1" y="298"/>
                    <a:pt x="1" y="679"/>
                  </a:cubicBezTo>
                  <a:cubicBezTo>
                    <a:pt x="1" y="1060"/>
                    <a:pt x="441" y="1370"/>
                    <a:pt x="965" y="1370"/>
                  </a:cubicBezTo>
                  <a:cubicBezTo>
                    <a:pt x="1501" y="1370"/>
                    <a:pt x="1942" y="1060"/>
                    <a:pt x="1942" y="679"/>
                  </a:cubicBezTo>
                  <a:cubicBezTo>
                    <a:pt x="1942" y="298"/>
                    <a:pt x="1501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0"/>
            <p:cNvSpPr/>
            <p:nvPr/>
          </p:nvSpPr>
          <p:spPr>
            <a:xfrm>
              <a:off x="1804242" y="1699423"/>
              <a:ext cx="131710" cy="131710"/>
            </a:xfrm>
            <a:custGeom>
              <a:avLst/>
              <a:gdLst/>
              <a:ahLst/>
              <a:cxnLst/>
              <a:rect l="l" t="t" r="r" b="b"/>
              <a:pathLst>
                <a:path w="3990" h="3990" extrusionOk="0">
                  <a:moveTo>
                    <a:pt x="1989" y="275"/>
                  </a:moveTo>
                  <a:cubicBezTo>
                    <a:pt x="2942" y="275"/>
                    <a:pt x="3716" y="1049"/>
                    <a:pt x="3716" y="2001"/>
                  </a:cubicBezTo>
                  <a:cubicBezTo>
                    <a:pt x="3716" y="2954"/>
                    <a:pt x="2942" y="3728"/>
                    <a:pt x="1989" y="3728"/>
                  </a:cubicBezTo>
                  <a:cubicBezTo>
                    <a:pt x="1037" y="3728"/>
                    <a:pt x="263" y="2954"/>
                    <a:pt x="263" y="2001"/>
                  </a:cubicBezTo>
                  <a:cubicBezTo>
                    <a:pt x="263" y="1049"/>
                    <a:pt x="1037" y="275"/>
                    <a:pt x="1989" y="275"/>
                  </a:cubicBezTo>
                  <a:close/>
                  <a:moveTo>
                    <a:pt x="1989" y="1"/>
                  </a:moveTo>
                  <a:cubicBezTo>
                    <a:pt x="894" y="1"/>
                    <a:pt x="1" y="894"/>
                    <a:pt x="1" y="2001"/>
                  </a:cubicBezTo>
                  <a:cubicBezTo>
                    <a:pt x="1" y="3097"/>
                    <a:pt x="894" y="3990"/>
                    <a:pt x="1989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1989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0"/>
            <p:cNvSpPr/>
            <p:nvPr/>
          </p:nvSpPr>
          <p:spPr>
            <a:xfrm>
              <a:off x="1961873" y="1699423"/>
              <a:ext cx="131677" cy="131710"/>
            </a:xfrm>
            <a:custGeom>
              <a:avLst/>
              <a:gdLst/>
              <a:ahLst/>
              <a:cxnLst/>
              <a:rect l="l" t="t" r="r" b="b"/>
              <a:pathLst>
                <a:path w="3989" h="3990" extrusionOk="0">
                  <a:moveTo>
                    <a:pt x="2000" y="275"/>
                  </a:moveTo>
                  <a:cubicBezTo>
                    <a:pt x="2953" y="275"/>
                    <a:pt x="3727" y="1049"/>
                    <a:pt x="3727" y="2001"/>
                  </a:cubicBezTo>
                  <a:cubicBezTo>
                    <a:pt x="3727" y="2954"/>
                    <a:pt x="2953" y="3728"/>
                    <a:pt x="2000" y="3728"/>
                  </a:cubicBezTo>
                  <a:cubicBezTo>
                    <a:pt x="1048" y="3728"/>
                    <a:pt x="274" y="2954"/>
                    <a:pt x="274" y="2001"/>
                  </a:cubicBezTo>
                  <a:cubicBezTo>
                    <a:pt x="274" y="1049"/>
                    <a:pt x="1048" y="275"/>
                    <a:pt x="2000" y="275"/>
                  </a:cubicBezTo>
                  <a:close/>
                  <a:moveTo>
                    <a:pt x="2000" y="1"/>
                  </a:moveTo>
                  <a:cubicBezTo>
                    <a:pt x="893" y="1"/>
                    <a:pt x="0" y="894"/>
                    <a:pt x="0" y="2001"/>
                  </a:cubicBezTo>
                  <a:cubicBezTo>
                    <a:pt x="0" y="3097"/>
                    <a:pt x="893" y="3990"/>
                    <a:pt x="2000" y="3990"/>
                  </a:cubicBezTo>
                  <a:cubicBezTo>
                    <a:pt x="3096" y="3990"/>
                    <a:pt x="3989" y="3097"/>
                    <a:pt x="3989" y="2001"/>
                  </a:cubicBezTo>
                  <a:cubicBezTo>
                    <a:pt x="3989" y="894"/>
                    <a:pt x="3096" y="1"/>
                    <a:pt x="2000" y="1"/>
                  </a:cubicBezTo>
                  <a:close/>
                </a:path>
              </a:pathLst>
            </a:custGeom>
            <a:solidFill>
              <a:srgbClr val="0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0"/>
            <p:cNvSpPr/>
            <p:nvPr/>
          </p:nvSpPr>
          <p:spPr>
            <a:xfrm>
              <a:off x="2012975" y="1490823"/>
              <a:ext cx="49152" cy="42649"/>
            </a:xfrm>
            <a:custGeom>
              <a:avLst/>
              <a:gdLst/>
              <a:ahLst/>
              <a:cxnLst/>
              <a:rect l="l" t="t" r="r" b="b"/>
              <a:pathLst>
                <a:path w="1489" h="1292" extrusionOk="0">
                  <a:moveTo>
                    <a:pt x="667" y="992"/>
                  </a:moveTo>
                  <a:lnTo>
                    <a:pt x="667" y="992"/>
                  </a:lnTo>
                  <a:cubicBezTo>
                    <a:pt x="680" y="1006"/>
                    <a:pt x="691" y="1020"/>
                    <a:pt x="702" y="1034"/>
                  </a:cubicBezTo>
                  <a:cubicBezTo>
                    <a:pt x="690" y="1021"/>
                    <a:pt x="678" y="1006"/>
                    <a:pt x="667" y="992"/>
                  </a:cubicBezTo>
                  <a:close/>
                  <a:moveTo>
                    <a:pt x="441" y="1"/>
                  </a:moveTo>
                  <a:cubicBezTo>
                    <a:pt x="414" y="1"/>
                    <a:pt x="387" y="4"/>
                    <a:pt x="357" y="10"/>
                  </a:cubicBezTo>
                  <a:cubicBezTo>
                    <a:pt x="298" y="10"/>
                    <a:pt x="250" y="22"/>
                    <a:pt x="214" y="57"/>
                  </a:cubicBezTo>
                  <a:cubicBezTo>
                    <a:pt x="119" y="105"/>
                    <a:pt x="48" y="200"/>
                    <a:pt x="36" y="295"/>
                  </a:cubicBezTo>
                  <a:cubicBezTo>
                    <a:pt x="0" y="403"/>
                    <a:pt x="12" y="522"/>
                    <a:pt x="71" y="605"/>
                  </a:cubicBezTo>
                  <a:cubicBezTo>
                    <a:pt x="131" y="700"/>
                    <a:pt x="214" y="784"/>
                    <a:pt x="310" y="795"/>
                  </a:cubicBezTo>
                  <a:cubicBezTo>
                    <a:pt x="369" y="819"/>
                    <a:pt x="429" y="831"/>
                    <a:pt x="488" y="855"/>
                  </a:cubicBezTo>
                  <a:lnTo>
                    <a:pt x="405" y="807"/>
                  </a:lnTo>
                  <a:lnTo>
                    <a:pt x="405" y="807"/>
                  </a:lnTo>
                  <a:cubicBezTo>
                    <a:pt x="476" y="843"/>
                    <a:pt x="548" y="891"/>
                    <a:pt x="607" y="938"/>
                  </a:cubicBezTo>
                  <a:cubicBezTo>
                    <a:pt x="583" y="915"/>
                    <a:pt x="548" y="891"/>
                    <a:pt x="536" y="879"/>
                  </a:cubicBezTo>
                  <a:lnTo>
                    <a:pt x="536" y="879"/>
                  </a:lnTo>
                  <a:cubicBezTo>
                    <a:pt x="575" y="902"/>
                    <a:pt x="615" y="937"/>
                    <a:pt x="651" y="974"/>
                  </a:cubicBezTo>
                  <a:lnTo>
                    <a:pt x="651" y="974"/>
                  </a:lnTo>
                  <a:lnTo>
                    <a:pt x="726" y="1093"/>
                  </a:lnTo>
                  <a:cubicBezTo>
                    <a:pt x="774" y="1188"/>
                    <a:pt x="881" y="1260"/>
                    <a:pt x="964" y="1272"/>
                  </a:cubicBezTo>
                  <a:cubicBezTo>
                    <a:pt x="1005" y="1285"/>
                    <a:pt x="1046" y="1292"/>
                    <a:pt x="1088" y="1292"/>
                  </a:cubicBezTo>
                  <a:cubicBezTo>
                    <a:pt x="1158" y="1292"/>
                    <a:pt x="1226" y="1273"/>
                    <a:pt x="1286" y="1236"/>
                  </a:cubicBezTo>
                  <a:cubicBezTo>
                    <a:pt x="1369" y="1176"/>
                    <a:pt x="1441" y="1093"/>
                    <a:pt x="1464" y="986"/>
                  </a:cubicBezTo>
                  <a:cubicBezTo>
                    <a:pt x="1488" y="891"/>
                    <a:pt x="1476" y="784"/>
                    <a:pt x="1417" y="676"/>
                  </a:cubicBezTo>
                  <a:cubicBezTo>
                    <a:pt x="1369" y="593"/>
                    <a:pt x="1310" y="498"/>
                    <a:pt x="1238" y="426"/>
                  </a:cubicBezTo>
                  <a:cubicBezTo>
                    <a:pt x="1167" y="355"/>
                    <a:pt x="1083" y="272"/>
                    <a:pt x="1000" y="212"/>
                  </a:cubicBezTo>
                  <a:cubicBezTo>
                    <a:pt x="941" y="176"/>
                    <a:pt x="881" y="141"/>
                    <a:pt x="822" y="117"/>
                  </a:cubicBezTo>
                  <a:cubicBezTo>
                    <a:pt x="726" y="69"/>
                    <a:pt x="631" y="22"/>
                    <a:pt x="524" y="10"/>
                  </a:cubicBezTo>
                  <a:cubicBezTo>
                    <a:pt x="494" y="4"/>
                    <a:pt x="467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0"/>
            <p:cNvSpPr/>
            <p:nvPr/>
          </p:nvSpPr>
          <p:spPr>
            <a:xfrm>
              <a:off x="2042817" y="1541826"/>
              <a:ext cx="34627" cy="26375"/>
            </a:xfrm>
            <a:custGeom>
              <a:avLst/>
              <a:gdLst/>
              <a:ahLst/>
              <a:cxnLst/>
              <a:rect l="l" t="t" r="r" b="b"/>
              <a:pathLst>
                <a:path w="1049" h="799" extrusionOk="0">
                  <a:moveTo>
                    <a:pt x="525" y="1"/>
                  </a:moveTo>
                  <a:cubicBezTo>
                    <a:pt x="25" y="1"/>
                    <a:pt x="1" y="798"/>
                    <a:pt x="525" y="798"/>
                  </a:cubicBezTo>
                  <a:cubicBezTo>
                    <a:pt x="1049" y="798"/>
                    <a:pt x="1049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0"/>
            <p:cNvSpPr/>
            <p:nvPr/>
          </p:nvSpPr>
          <p:spPr>
            <a:xfrm>
              <a:off x="2107289" y="1594974"/>
              <a:ext cx="43276" cy="41031"/>
            </a:xfrm>
            <a:custGeom>
              <a:avLst/>
              <a:gdLst/>
              <a:ahLst/>
              <a:cxnLst/>
              <a:rect l="l" t="t" r="r" b="b"/>
              <a:pathLst>
                <a:path w="1311" h="1243" extrusionOk="0">
                  <a:moveTo>
                    <a:pt x="453" y="1"/>
                  </a:moveTo>
                  <a:cubicBezTo>
                    <a:pt x="426" y="1"/>
                    <a:pt x="399" y="4"/>
                    <a:pt x="370" y="10"/>
                  </a:cubicBezTo>
                  <a:cubicBezTo>
                    <a:pt x="310" y="10"/>
                    <a:pt x="274" y="22"/>
                    <a:pt x="227" y="57"/>
                  </a:cubicBezTo>
                  <a:cubicBezTo>
                    <a:pt x="179" y="81"/>
                    <a:pt x="131" y="117"/>
                    <a:pt x="108" y="153"/>
                  </a:cubicBezTo>
                  <a:cubicBezTo>
                    <a:pt x="72" y="200"/>
                    <a:pt x="48" y="248"/>
                    <a:pt x="36" y="296"/>
                  </a:cubicBezTo>
                  <a:cubicBezTo>
                    <a:pt x="1" y="391"/>
                    <a:pt x="12" y="510"/>
                    <a:pt x="72" y="605"/>
                  </a:cubicBezTo>
                  <a:cubicBezTo>
                    <a:pt x="96" y="629"/>
                    <a:pt x="120" y="665"/>
                    <a:pt x="131" y="677"/>
                  </a:cubicBezTo>
                  <a:cubicBezTo>
                    <a:pt x="167" y="677"/>
                    <a:pt x="227" y="712"/>
                    <a:pt x="298" y="736"/>
                  </a:cubicBezTo>
                  <a:cubicBezTo>
                    <a:pt x="328" y="736"/>
                    <a:pt x="357" y="745"/>
                    <a:pt x="384" y="758"/>
                  </a:cubicBezTo>
                  <a:lnTo>
                    <a:pt x="384" y="758"/>
                  </a:lnTo>
                  <a:lnTo>
                    <a:pt x="346" y="736"/>
                  </a:lnTo>
                  <a:lnTo>
                    <a:pt x="346" y="736"/>
                  </a:lnTo>
                  <a:cubicBezTo>
                    <a:pt x="365" y="746"/>
                    <a:pt x="382" y="755"/>
                    <a:pt x="398" y="765"/>
                  </a:cubicBezTo>
                  <a:lnTo>
                    <a:pt x="398" y="765"/>
                  </a:lnTo>
                  <a:cubicBezTo>
                    <a:pt x="394" y="763"/>
                    <a:pt x="389" y="760"/>
                    <a:pt x="384" y="758"/>
                  </a:cubicBezTo>
                  <a:lnTo>
                    <a:pt x="384" y="758"/>
                  </a:lnTo>
                  <a:lnTo>
                    <a:pt x="414" y="775"/>
                  </a:lnTo>
                  <a:lnTo>
                    <a:pt x="414" y="775"/>
                  </a:lnTo>
                  <a:cubicBezTo>
                    <a:pt x="409" y="772"/>
                    <a:pt x="404" y="768"/>
                    <a:pt x="398" y="765"/>
                  </a:cubicBezTo>
                  <a:lnTo>
                    <a:pt x="398" y="765"/>
                  </a:lnTo>
                  <a:cubicBezTo>
                    <a:pt x="409" y="771"/>
                    <a:pt x="420" y="777"/>
                    <a:pt x="429" y="784"/>
                  </a:cubicBezTo>
                  <a:lnTo>
                    <a:pt x="414" y="775"/>
                  </a:lnTo>
                  <a:lnTo>
                    <a:pt x="414" y="775"/>
                  </a:lnTo>
                  <a:cubicBezTo>
                    <a:pt x="425" y="782"/>
                    <a:pt x="435" y="789"/>
                    <a:pt x="446" y="797"/>
                  </a:cubicBezTo>
                  <a:lnTo>
                    <a:pt x="446" y="797"/>
                  </a:lnTo>
                  <a:cubicBezTo>
                    <a:pt x="427" y="782"/>
                    <a:pt x="413" y="768"/>
                    <a:pt x="405" y="760"/>
                  </a:cubicBezTo>
                  <a:lnTo>
                    <a:pt x="405" y="760"/>
                  </a:lnTo>
                  <a:cubicBezTo>
                    <a:pt x="419" y="769"/>
                    <a:pt x="433" y="782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46" y="797"/>
                    <a:pt x="446" y="797"/>
                    <a:pt x="446" y="797"/>
                  </a:cubicBezTo>
                  <a:lnTo>
                    <a:pt x="446" y="797"/>
                  </a:lnTo>
                  <a:cubicBezTo>
                    <a:pt x="456" y="804"/>
                    <a:pt x="466" y="811"/>
                    <a:pt x="477" y="819"/>
                  </a:cubicBezTo>
                  <a:cubicBezTo>
                    <a:pt x="465" y="812"/>
                    <a:pt x="455" y="804"/>
                    <a:pt x="446" y="797"/>
                  </a:cubicBezTo>
                  <a:lnTo>
                    <a:pt x="446" y="797"/>
                  </a:lnTo>
                  <a:cubicBezTo>
                    <a:pt x="453" y="804"/>
                    <a:pt x="459" y="812"/>
                    <a:pt x="465" y="821"/>
                  </a:cubicBezTo>
                  <a:lnTo>
                    <a:pt x="465" y="821"/>
                  </a:lnTo>
                  <a:cubicBezTo>
                    <a:pt x="457" y="812"/>
                    <a:pt x="449" y="804"/>
                    <a:pt x="441" y="796"/>
                  </a:cubicBezTo>
                  <a:lnTo>
                    <a:pt x="441" y="796"/>
                  </a:lnTo>
                  <a:cubicBezTo>
                    <a:pt x="456" y="816"/>
                    <a:pt x="469" y="836"/>
                    <a:pt x="481" y="857"/>
                  </a:cubicBezTo>
                  <a:lnTo>
                    <a:pt x="481" y="857"/>
                  </a:lnTo>
                  <a:cubicBezTo>
                    <a:pt x="491" y="888"/>
                    <a:pt x="501" y="919"/>
                    <a:pt x="501" y="950"/>
                  </a:cubicBezTo>
                  <a:cubicBezTo>
                    <a:pt x="524" y="1010"/>
                    <a:pt x="536" y="1058"/>
                    <a:pt x="584" y="1081"/>
                  </a:cubicBezTo>
                  <a:cubicBezTo>
                    <a:pt x="608" y="1129"/>
                    <a:pt x="643" y="1153"/>
                    <a:pt x="703" y="1189"/>
                  </a:cubicBezTo>
                  <a:cubicBezTo>
                    <a:pt x="739" y="1212"/>
                    <a:pt x="786" y="1224"/>
                    <a:pt x="846" y="1224"/>
                  </a:cubicBezTo>
                  <a:cubicBezTo>
                    <a:pt x="876" y="1236"/>
                    <a:pt x="902" y="1242"/>
                    <a:pt x="929" y="1242"/>
                  </a:cubicBezTo>
                  <a:cubicBezTo>
                    <a:pt x="956" y="1242"/>
                    <a:pt x="983" y="1236"/>
                    <a:pt x="1013" y="1224"/>
                  </a:cubicBezTo>
                  <a:cubicBezTo>
                    <a:pt x="1120" y="1200"/>
                    <a:pt x="1203" y="1141"/>
                    <a:pt x="1251" y="1058"/>
                  </a:cubicBezTo>
                  <a:lnTo>
                    <a:pt x="1298" y="962"/>
                  </a:lnTo>
                  <a:cubicBezTo>
                    <a:pt x="1310" y="891"/>
                    <a:pt x="1310" y="808"/>
                    <a:pt x="1298" y="760"/>
                  </a:cubicBezTo>
                  <a:cubicBezTo>
                    <a:pt x="1286" y="665"/>
                    <a:pt x="1239" y="581"/>
                    <a:pt x="1191" y="486"/>
                  </a:cubicBezTo>
                  <a:cubicBezTo>
                    <a:pt x="1167" y="427"/>
                    <a:pt x="1120" y="379"/>
                    <a:pt x="1084" y="331"/>
                  </a:cubicBezTo>
                  <a:cubicBezTo>
                    <a:pt x="1072" y="307"/>
                    <a:pt x="1048" y="296"/>
                    <a:pt x="1024" y="260"/>
                  </a:cubicBezTo>
                  <a:cubicBezTo>
                    <a:pt x="989" y="212"/>
                    <a:pt x="929" y="188"/>
                    <a:pt x="882" y="141"/>
                  </a:cubicBezTo>
                  <a:cubicBezTo>
                    <a:pt x="846" y="129"/>
                    <a:pt x="834" y="117"/>
                    <a:pt x="810" y="93"/>
                  </a:cubicBezTo>
                  <a:cubicBezTo>
                    <a:pt x="715" y="57"/>
                    <a:pt x="632" y="22"/>
                    <a:pt x="536" y="10"/>
                  </a:cubicBezTo>
                  <a:cubicBezTo>
                    <a:pt x="507" y="4"/>
                    <a:pt x="480" y="1"/>
                    <a:pt x="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0"/>
            <p:cNvSpPr/>
            <p:nvPr/>
          </p:nvSpPr>
          <p:spPr>
            <a:xfrm>
              <a:off x="1895453" y="1522547"/>
              <a:ext cx="66845" cy="48261"/>
            </a:xfrm>
            <a:custGeom>
              <a:avLst/>
              <a:gdLst/>
              <a:ahLst/>
              <a:cxnLst/>
              <a:rect l="l" t="t" r="r" b="b"/>
              <a:pathLst>
                <a:path w="2025" h="1462" extrusionOk="0">
                  <a:moveTo>
                    <a:pt x="703" y="870"/>
                  </a:moveTo>
                  <a:lnTo>
                    <a:pt x="768" y="895"/>
                  </a:lnTo>
                  <a:lnTo>
                    <a:pt x="768" y="895"/>
                  </a:lnTo>
                  <a:cubicBezTo>
                    <a:pt x="746" y="885"/>
                    <a:pt x="725" y="877"/>
                    <a:pt x="703" y="870"/>
                  </a:cubicBezTo>
                  <a:close/>
                  <a:moveTo>
                    <a:pt x="400" y="1"/>
                  </a:moveTo>
                  <a:cubicBezTo>
                    <a:pt x="202" y="1"/>
                    <a:pt x="1" y="198"/>
                    <a:pt x="24" y="406"/>
                  </a:cubicBezTo>
                  <a:cubicBezTo>
                    <a:pt x="24" y="632"/>
                    <a:pt x="179" y="787"/>
                    <a:pt x="405" y="811"/>
                  </a:cubicBezTo>
                  <a:cubicBezTo>
                    <a:pt x="536" y="823"/>
                    <a:pt x="679" y="847"/>
                    <a:pt x="798" y="906"/>
                  </a:cubicBezTo>
                  <a:lnTo>
                    <a:pt x="768" y="895"/>
                  </a:lnTo>
                  <a:lnTo>
                    <a:pt x="768" y="895"/>
                  </a:lnTo>
                  <a:cubicBezTo>
                    <a:pt x="842" y="928"/>
                    <a:pt x="911" y="976"/>
                    <a:pt x="981" y="1023"/>
                  </a:cubicBezTo>
                  <a:lnTo>
                    <a:pt x="981" y="1023"/>
                  </a:lnTo>
                  <a:cubicBezTo>
                    <a:pt x="1048" y="1078"/>
                    <a:pt x="1109" y="1143"/>
                    <a:pt x="1170" y="1206"/>
                  </a:cubicBezTo>
                  <a:lnTo>
                    <a:pt x="1170" y="1206"/>
                  </a:lnTo>
                  <a:cubicBezTo>
                    <a:pt x="1182" y="1225"/>
                    <a:pt x="1198" y="1247"/>
                    <a:pt x="1214" y="1263"/>
                  </a:cubicBezTo>
                  <a:cubicBezTo>
                    <a:pt x="1274" y="1358"/>
                    <a:pt x="1345" y="1430"/>
                    <a:pt x="1453" y="1442"/>
                  </a:cubicBezTo>
                  <a:cubicBezTo>
                    <a:pt x="1488" y="1455"/>
                    <a:pt x="1527" y="1462"/>
                    <a:pt x="1567" y="1462"/>
                  </a:cubicBezTo>
                  <a:cubicBezTo>
                    <a:pt x="1634" y="1462"/>
                    <a:pt x="1703" y="1443"/>
                    <a:pt x="1762" y="1406"/>
                  </a:cubicBezTo>
                  <a:cubicBezTo>
                    <a:pt x="1941" y="1287"/>
                    <a:pt x="2024" y="1025"/>
                    <a:pt x="1905" y="847"/>
                  </a:cubicBezTo>
                  <a:cubicBezTo>
                    <a:pt x="1572" y="346"/>
                    <a:pt x="1036" y="37"/>
                    <a:pt x="417" y="1"/>
                  </a:cubicBezTo>
                  <a:cubicBezTo>
                    <a:pt x="411" y="1"/>
                    <a:pt x="405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0"/>
            <p:cNvSpPr/>
            <p:nvPr/>
          </p:nvSpPr>
          <p:spPr>
            <a:xfrm>
              <a:off x="1185207" y="1598045"/>
              <a:ext cx="101044" cy="101407"/>
            </a:xfrm>
            <a:custGeom>
              <a:avLst/>
              <a:gdLst/>
              <a:ahLst/>
              <a:cxnLst/>
              <a:rect l="l" t="t" r="r" b="b"/>
              <a:pathLst>
                <a:path w="3061" h="3072" extrusionOk="0">
                  <a:moveTo>
                    <a:pt x="1536" y="0"/>
                  </a:moveTo>
                  <a:cubicBezTo>
                    <a:pt x="679" y="0"/>
                    <a:pt x="0" y="691"/>
                    <a:pt x="0" y="1536"/>
                  </a:cubicBezTo>
                  <a:cubicBezTo>
                    <a:pt x="0" y="2381"/>
                    <a:pt x="679" y="3072"/>
                    <a:pt x="1536" y="3072"/>
                  </a:cubicBezTo>
                  <a:cubicBezTo>
                    <a:pt x="2382" y="3072"/>
                    <a:pt x="3060" y="2381"/>
                    <a:pt x="3060" y="1536"/>
                  </a:cubicBezTo>
                  <a:cubicBezTo>
                    <a:pt x="3060" y="691"/>
                    <a:pt x="2382" y="0"/>
                    <a:pt x="1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0"/>
            <p:cNvSpPr/>
            <p:nvPr/>
          </p:nvSpPr>
          <p:spPr>
            <a:xfrm>
              <a:off x="1356571" y="1804367"/>
              <a:ext cx="47204" cy="47600"/>
            </a:xfrm>
            <a:custGeom>
              <a:avLst/>
              <a:gdLst/>
              <a:ahLst/>
              <a:cxnLst/>
              <a:rect l="l" t="t" r="r" b="b"/>
              <a:pathLst>
                <a:path w="1430" h="1442" extrusionOk="0">
                  <a:moveTo>
                    <a:pt x="715" y="1"/>
                  </a:moveTo>
                  <a:cubicBezTo>
                    <a:pt x="322" y="1"/>
                    <a:pt x="1" y="322"/>
                    <a:pt x="1" y="727"/>
                  </a:cubicBezTo>
                  <a:cubicBezTo>
                    <a:pt x="1" y="1120"/>
                    <a:pt x="322" y="1442"/>
                    <a:pt x="715" y="1442"/>
                  </a:cubicBezTo>
                  <a:cubicBezTo>
                    <a:pt x="1108" y="1442"/>
                    <a:pt x="1429" y="1120"/>
                    <a:pt x="1429" y="727"/>
                  </a:cubicBezTo>
                  <a:cubicBezTo>
                    <a:pt x="1429" y="322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0"/>
            <p:cNvSpPr/>
            <p:nvPr/>
          </p:nvSpPr>
          <p:spPr>
            <a:xfrm>
              <a:off x="2554168" y="1670340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1"/>
                  </a:moveTo>
                  <a:cubicBezTo>
                    <a:pt x="1108" y="1"/>
                    <a:pt x="1" y="1108"/>
                    <a:pt x="1" y="2477"/>
                  </a:cubicBezTo>
                  <a:cubicBezTo>
                    <a:pt x="1" y="3835"/>
                    <a:pt x="1108" y="4942"/>
                    <a:pt x="2477" y="4942"/>
                  </a:cubicBezTo>
                  <a:cubicBezTo>
                    <a:pt x="3847" y="4942"/>
                    <a:pt x="4942" y="3835"/>
                    <a:pt x="4942" y="2477"/>
                  </a:cubicBezTo>
                  <a:cubicBezTo>
                    <a:pt x="4942" y="1108"/>
                    <a:pt x="3847" y="1"/>
                    <a:pt x="2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0"/>
            <p:cNvSpPr/>
            <p:nvPr/>
          </p:nvSpPr>
          <p:spPr>
            <a:xfrm>
              <a:off x="2955491" y="2715456"/>
              <a:ext cx="121477" cy="121873"/>
            </a:xfrm>
            <a:custGeom>
              <a:avLst/>
              <a:gdLst/>
              <a:ahLst/>
              <a:cxnLst/>
              <a:rect l="l" t="t" r="r" b="b"/>
              <a:pathLst>
                <a:path w="3680" h="3692" extrusionOk="0">
                  <a:moveTo>
                    <a:pt x="1846" y="1"/>
                  </a:moveTo>
                  <a:cubicBezTo>
                    <a:pt x="822" y="1"/>
                    <a:pt x="0" y="822"/>
                    <a:pt x="0" y="1846"/>
                  </a:cubicBezTo>
                  <a:cubicBezTo>
                    <a:pt x="0" y="2870"/>
                    <a:pt x="822" y="3691"/>
                    <a:pt x="1846" y="3691"/>
                  </a:cubicBezTo>
                  <a:cubicBezTo>
                    <a:pt x="2858" y="3691"/>
                    <a:pt x="3679" y="2870"/>
                    <a:pt x="3679" y="1846"/>
                  </a:cubicBezTo>
                  <a:cubicBezTo>
                    <a:pt x="3679" y="822"/>
                    <a:pt x="2858" y="1"/>
                    <a:pt x="1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0"/>
            <p:cNvSpPr/>
            <p:nvPr/>
          </p:nvSpPr>
          <p:spPr>
            <a:xfrm>
              <a:off x="2834437" y="2432084"/>
              <a:ext cx="57008" cy="57008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857" y="0"/>
                  </a:moveTo>
                  <a:cubicBezTo>
                    <a:pt x="381" y="0"/>
                    <a:pt x="0" y="381"/>
                    <a:pt x="0" y="857"/>
                  </a:cubicBezTo>
                  <a:cubicBezTo>
                    <a:pt x="0" y="1334"/>
                    <a:pt x="381" y="1727"/>
                    <a:pt x="857" y="1727"/>
                  </a:cubicBezTo>
                  <a:cubicBezTo>
                    <a:pt x="1345" y="1727"/>
                    <a:pt x="1726" y="1334"/>
                    <a:pt x="1726" y="857"/>
                  </a:cubicBezTo>
                  <a:cubicBezTo>
                    <a:pt x="1726" y="381"/>
                    <a:pt x="1345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0"/>
            <p:cNvSpPr/>
            <p:nvPr/>
          </p:nvSpPr>
          <p:spPr>
            <a:xfrm>
              <a:off x="1093237" y="2884476"/>
              <a:ext cx="133657" cy="133657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2024" y="0"/>
                  </a:moveTo>
                  <a:cubicBezTo>
                    <a:pt x="905" y="0"/>
                    <a:pt x="0" y="905"/>
                    <a:pt x="0" y="2024"/>
                  </a:cubicBezTo>
                  <a:cubicBezTo>
                    <a:pt x="0" y="3143"/>
                    <a:pt x="905" y="4048"/>
                    <a:pt x="2024" y="4048"/>
                  </a:cubicBezTo>
                  <a:cubicBezTo>
                    <a:pt x="3144" y="4048"/>
                    <a:pt x="4049" y="3143"/>
                    <a:pt x="4049" y="2024"/>
                  </a:cubicBezTo>
                  <a:cubicBezTo>
                    <a:pt x="4049" y="905"/>
                    <a:pt x="3144" y="0"/>
                    <a:pt x="20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0"/>
            <p:cNvSpPr/>
            <p:nvPr/>
          </p:nvSpPr>
          <p:spPr>
            <a:xfrm>
              <a:off x="783125" y="2277227"/>
              <a:ext cx="163135" cy="163135"/>
            </a:xfrm>
            <a:custGeom>
              <a:avLst/>
              <a:gdLst/>
              <a:ahLst/>
              <a:cxnLst/>
              <a:rect l="l" t="t" r="r" b="b"/>
              <a:pathLst>
                <a:path w="4942" h="4942" extrusionOk="0">
                  <a:moveTo>
                    <a:pt x="2477" y="548"/>
                  </a:moveTo>
                  <a:cubicBezTo>
                    <a:pt x="3537" y="548"/>
                    <a:pt x="4394" y="1417"/>
                    <a:pt x="4406" y="2489"/>
                  </a:cubicBezTo>
                  <a:cubicBezTo>
                    <a:pt x="4406" y="3560"/>
                    <a:pt x="3537" y="4417"/>
                    <a:pt x="2477" y="4417"/>
                  </a:cubicBezTo>
                  <a:cubicBezTo>
                    <a:pt x="1405" y="4417"/>
                    <a:pt x="536" y="3548"/>
                    <a:pt x="536" y="2489"/>
                  </a:cubicBezTo>
                  <a:cubicBezTo>
                    <a:pt x="536" y="1417"/>
                    <a:pt x="1417" y="548"/>
                    <a:pt x="2477" y="548"/>
                  </a:cubicBezTo>
                  <a:close/>
                  <a:moveTo>
                    <a:pt x="2477" y="0"/>
                  </a:moveTo>
                  <a:cubicBezTo>
                    <a:pt x="1108" y="0"/>
                    <a:pt x="0" y="1095"/>
                    <a:pt x="0" y="2477"/>
                  </a:cubicBezTo>
                  <a:cubicBezTo>
                    <a:pt x="0" y="3846"/>
                    <a:pt x="1120" y="4941"/>
                    <a:pt x="2477" y="4941"/>
                  </a:cubicBezTo>
                  <a:cubicBezTo>
                    <a:pt x="3834" y="4941"/>
                    <a:pt x="4941" y="3846"/>
                    <a:pt x="4941" y="2477"/>
                  </a:cubicBezTo>
                  <a:cubicBezTo>
                    <a:pt x="4941" y="1095"/>
                    <a:pt x="3846" y="0"/>
                    <a:pt x="24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40"/>
            <p:cNvSpPr/>
            <p:nvPr/>
          </p:nvSpPr>
          <p:spPr>
            <a:xfrm>
              <a:off x="2954303" y="3503115"/>
              <a:ext cx="167064" cy="167064"/>
            </a:xfrm>
            <a:custGeom>
              <a:avLst/>
              <a:gdLst/>
              <a:ahLst/>
              <a:cxnLst/>
              <a:rect l="l" t="t" r="r" b="b"/>
              <a:pathLst>
                <a:path w="5061" h="5061" extrusionOk="0">
                  <a:moveTo>
                    <a:pt x="2537" y="548"/>
                  </a:moveTo>
                  <a:cubicBezTo>
                    <a:pt x="3620" y="548"/>
                    <a:pt x="4513" y="1441"/>
                    <a:pt x="4513" y="2525"/>
                  </a:cubicBezTo>
                  <a:cubicBezTo>
                    <a:pt x="4513" y="3620"/>
                    <a:pt x="3632" y="4513"/>
                    <a:pt x="2537" y="4513"/>
                  </a:cubicBezTo>
                  <a:cubicBezTo>
                    <a:pt x="1441" y="4513"/>
                    <a:pt x="548" y="3632"/>
                    <a:pt x="548" y="2525"/>
                  </a:cubicBezTo>
                  <a:cubicBezTo>
                    <a:pt x="548" y="1441"/>
                    <a:pt x="1429" y="548"/>
                    <a:pt x="2537" y="548"/>
                  </a:cubicBezTo>
                  <a:close/>
                  <a:moveTo>
                    <a:pt x="2537" y="1"/>
                  </a:moveTo>
                  <a:cubicBezTo>
                    <a:pt x="1132" y="1"/>
                    <a:pt x="0" y="1132"/>
                    <a:pt x="0" y="2525"/>
                  </a:cubicBezTo>
                  <a:cubicBezTo>
                    <a:pt x="0" y="3930"/>
                    <a:pt x="1132" y="5061"/>
                    <a:pt x="2537" y="5061"/>
                  </a:cubicBezTo>
                  <a:cubicBezTo>
                    <a:pt x="3918" y="5061"/>
                    <a:pt x="5061" y="3930"/>
                    <a:pt x="5061" y="2525"/>
                  </a:cubicBezTo>
                  <a:cubicBezTo>
                    <a:pt x="5061" y="1132"/>
                    <a:pt x="3930" y="1"/>
                    <a:pt x="2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40"/>
            <p:cNvSpPr/>
            <p:nvPr/>
          </p:nvSpPr>
          <p:spPr>
            <a:xfrm>
              <a:off x="3203508" y="4585963"/>
              <a:ext cx="76649" cy="76649"/>
            </a:xfrm>
            <a:custGeom>
              <a:avLst/>
              <a:gdLst/>
              <a:ahLst/>
              <a:cxnLst/>
              <a:rect l="l" t="t" r="r" b="b"/>
              <a:pathLst>
                <a:path w="2322" h="2322" extrusionOk="0">
                  <a:moveTo>
                    <a:pt x="1155" y="536"/>
                  </a:moveTo>
                  <a:cubicBezTo>
                    <a:pt x="1500" y="536"/>
                    <a:pt x="1786" y="822"/>
                    <a:pt x="1786" y="1155"/>
                  </a:cubicBezTo>
                  <a:cubicBezTo>
                    <a:pt x="1786" y="1500"/>
                    <a:pt x="1500" y="1786"/>
                    <a:pt x="1155" y="1786"/>
                  </a:cubicBezTo>
                  <a:cubicBezTo>
                    <a:pt x="810" y="1786"/>
                    <a:pt x="536" y="1500"/>
                    <a:pt x="536" y="1155"/>
                  </a:cubicBezTo>
                  <a:cubicBezTo>
                    <a:pt x="536" y="822"/>
                    <a:pt x="822" y="536"/>
                    <a:pt x="1155" y="536"/>
                  </a:cubicBezTo>
                  <a:close/>
                  <a:moveTo>
                    <a:pt x="1155" y="0"/>
                  </a:moveTo>
                  <a:cubicBezTo>
                    <a:pt x="524" y="0"/>
                    <a:pt x="0" y="524"/>
                    <a:pt x="0" y="1155"/>
                  </a:cubicBezTo>
                  <a:cubicBezTo>
                    <a:pt x="0" y="1798"/>
                    <a:pt x="524" y="2322"/>
                    <a:pt x="1155" y="2322"/>
                  </a:cubicBezTo>
                  <a:cubicBezTo>
                    <a:pt x="1798" y="2322"/>
                    <a:pt x="2322" y="1798"/>
                    <a:pt x="2322" y="1155"/>
                  </a:cubicBezTo>
                  <a:cubicBezTo>
                    <a:pt x="2322" y="524"/>
                    <a:pt x="1798" y="0"/>
                    <a:pt x="11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40"/>
            <p:cNvSpPr/>
            <p:nvPr/>
          </p:nvSpPr>
          <p:spPr>
            <a:xfrm>
              <a:off x="908107" y="2516594"/>
              <a:ext cx="90051" cy="122632"/>
            </a:xfrm>
            <a:custGeom>
              <a:avLst/>
              <a:gdLst/>
              <a:ahLst/>
              <a:cxnLst/>
              <a:rect l="l" t="t" r="r" b="b"/>
              <a:pathLst>
                <a:path w="2728" h="3715" extrusionOk="0">
                  <a:moveTo>
                    <a:pt x="894" y="0"/>
                  </a:moveTo>
                  <a:lnTo>
                    <a:pt x="1" y="3715"/>
                  </a:lnTo>
                  <a:lnTo>
                    <a:pt x="2727" y="3715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40"/>
            <p:cNvSpPr/>
            <p:nvPr/>
          </p:nvSpPr>
          <p:spPr>
            <a:xfrm>
              <a:off x="3111901" y="4282124"/>
              <a:ext cx="129729" cy="161980"/>
            </a:xfrm>
            <a:custGeom>
              <a:avLst/>
              <a:gdLst/>
              <a:ahLst/>
              <a:cxnLst/>
              <a:rect l="l" t="t" r="r" b="b"/>
              <a:pathLst>
                <a:path w="3930" h="4907" extrusionOk="0">
                  <a:moveTo>
                    <a:pt x="870" y="1"/>
                  </a:moveTo>
                  <a:lnTo>
                    <a:pt x="1" y="4906"/>
                  </a:lnTo>
                  <a:lnTo>
                    <a:pt x="1" y="4906"/>
                  </a:lnTo>
                  <a:lnTo>
                    <a:pt x="3930" y="4108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40"/>
            <p:cNvSpPr/>
            <p:nvPr/>
          </p:nvSpPr>
          <p:spPr>
            <a:xfrm>
              <a:off x="2318762" y="1463225"/>
              <a:ext cx="128937" cy="161551"/>
            </a:xfrm>
            <a:custGeom>
              <a:avLst/>
              <a:gdLst/>
              <a:ahLst/>
              <a:cxnLst/>
              <a:rect l="l" t="t" r="r" b="b"/>
              <a:pathLst>
                <a:path w="3906" h="4894" extrusionOk="0">
                  <a:moveTo>
                    <a:pt x="857" y="0"/>
                  </a:moveTo>
                  <a:lnTo>
                    <a:pt x="0" y="4894"/>
                  </a:lnTo>
                  <a:lnTo>
                    <a:pt x="3905" y="4108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3" name="Google Shape;3733;p40"/>
          <p:cNvSpPr/>
          <p:nvPr/>
        </p:nvSpPr>
        <p:spPr>
          <a:xfrm>
            <a:off x="4373525" y="1691675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4" name="Google Shape;3734;p40"/>
          <p:cNvSpPr/>
          <p:nvPr/>
        </p:nvSpPr>
        <p:spPr>
          <a:xfrm>
            <a:off x="4373525" y="3371950"/>
            <a:ext cx="1537500" cy="89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7" name="Google Shape;3737;p40"/>
          <p:cNvSpPr txBox="1"/>
          <p:nvPr/>
        </p:nvSpPr>
        <p:spPr>
          <a:xfrm>
            <a:off x="4596564" y="1934525"/>
            <a:ext cx="1184174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dk1"/>
                </a:solidFill>
                <a:latin typeface="Barlow Semi Condensed" panose="00000506000000000000" pitchFamily="2" charset="0"/>
                <a:ea typeface="Fira Sans"/>
                <a:cs typeface="Fira Sans"/>
                <a:sym typeface="Fira Sans"/>
              </a:rPr>
              <a:t>AI-driven attack modules</a:t>
            </a:r>
            <a:endParaRPr sz="1400" dirty="0">
              <a:solidFill>
                <a:schemeClr val="dk1"/>
              </a:solidFill>
              <a:latin typeface="Barlow Semi Condensed" panose="00000506000000000000" pitchFamily="2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3740" name="Google Shape;3740;p40"/>
          <p:cNvSpPr txBox="1"/>
          <p:nvPr/>
        </p:nvSpPr>
        <p:spPr>
          <a:xfrm>
            <a:off x="4662301" y="3614800"/>
            <a:ext cx="1052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dk1"/>
                </a:solidFill>
                <a:latin typeface="Barlow Semi Condensed" panose="00000506000000000000" pitchFamily="2" charset="0"/>
                <a:ea typeface="Fira Sans"/>
                <a:cs typeface="Fira Sans"/>
                <a:sym typeface="Fira Sans"/>
              </a:rPr>
              <a:t>IoT and cloud-based attack scenarios</a:t>
            </a:r>
          </a:p>
        </p:txBody>
      </p:sp>
      <p:sp>
        <p:nvSpPr>
          <p:cNvPr id="3743" name="Google Shape;3743;p40"/>
          <p:cNvSpPr txBox="1"/>
          <p:nvPr/>
        </p:nvSpPr>
        <p:spPr>
          <a:xfrm>
            <a:off x="7425991" y="1934525"/>
            <a:ext cx="1260809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/>
            <a:r>
              <a:rPr lang="en-GB" sz="1400" dirty="0">
                <a:latin typeface="Barlow Semi Condensed" panose="00000506000000000000" pitchFamily="2" charset="0"/>
              </a:rPr>
              <a:t>Continuous training content updates</a:t>
            </a:r>
            <a:endParaRPr sz="1400" dirty="0">
              <a:solidFill>
                <a:schemeClr val="dk1"/>
              </a:solidFill>
              <a:latin typeface="Barlow Semi Condensed" panose="00000506000000000000" pitchFamily="2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3746" name="Google Shape;3746;p40"/>
          <p:cNvSpPr txBox="1"/>
          <p:nvPr/>
        </p:nvSpPr>
        <p:spPr>
          <a:xfrm>
            <a:off x="7243425" y="3614800"/>
            <a:ext cx="1451225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1400" dirty="0">
                <a:latin typeface="Barlow Semi Condensed" panose="00000506000000000000" pitchFamily="2" charset="0"/>
              </a:rPr>
              <a:t>Contribution to Oman’s digital transformation goals</a:t>
            </a:r>
            <a:endParaRPr sz="1400" dirty="0">
              <a:solidFill>
                <a:schemeClr val="dk1"/>
              </a:solidFill>
              <a:latin typeface="Barlow Semi Condensed" panose="00000506000000000000" pitchFamily="2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3747" name="Google Shape;3747;p40"/>
          <p:cNvGrpSpPr/>
          <p:nvPr/>
        </p:nvGrpSpPr>
        <p:grpSpPr>
          <a:xfrm>
            <a:off x="6501652" y="3544640"/>
            <a:ext cx="499812" cy="500370"/>
            <a:chOff x="6501652" y="3544640"/>
            <a:chExt cx="499812" cy="500370"/>
          </a:xfrm>
        </p:grpSpPr>
        <p:sp>
          <p:nvSpPr>
            <p:cNvPr id="3748" name="Google Shape;3748;p40"/>
            <p:cNvSpPr/>
            <p:nvPr/>
          </p:nvSpPr>
          <p:spPr>
            <a:xfrm>
              <a:off x="6501652" y="3544640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9" name="Google Shape;3749;p40"/>
            <p:cNvGrpSpPr/>
            <p:nvPr/>
          </p:nvGrpSpPr>
          <p:grpSpPr>
            <a:xfrm>
              <a:off x="6613984" y="3621024"/>
              <a:ext cx="275155" cy="305083"/>
              <a:chOff x="3300325" y="249875"/>
              <a:chExt cx="433725" cy="480900"/>
            </a:xfrm>
          </p:grpSpPr>
          <p:sp>
            <p:nvSpPr>
              <p:cNvPr id="3750" name="Google Shape;3750;p40"/>
              <p:cNvSpPr/>
              <p:nvPr/>
            </p:nvSpPr>
            <p:spPr>
              <a:xfrm>
                <a:off x="3610875" y="334550"/>
                <a:ext cx="564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1130" extrusionOk="0">
                    <a:moveTo>
                      <a:pt x="566" y="0"/>
                    </a:moveTo>
                    <a:cubicBezTo>
                      <a:pt x="253" y="0"/>
                      <a:pt x="0" y="253"/>
                      <a:pt x="0" y="567"/>
                    </a:cubicBezTo>
                    <a:cubicBezTo>
                      <a:pt x="0" y="877"/>
                      <a:pt x="253" y="1130"/>
                      <a:pt x="566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1" name="Google Shape;3751;p40"/>
              <p:cNvSpPr/>
              <p:nvPr/>
            </p:nvSpPr>
            <p:spPr>
              <a:xfrm>
                <a:off x="3467675" y="249875"/>
                <a:ext cx="4640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259" extrusionOk="0">
                    <a:moveTo>
                      <a:pt x="647" y="1"/>
                    </a:moveTo>
                    <a:cubicBezTo>
                      <a:pt x="562" y="1"/>
                      <a:pt x="476" y="20"/>
                      <a:pt x="395" y="60"/>
                    </a:cubicBezTo>
                    <a:cubicBezTo>
                      <a:pt x="115" y="198"/>
                      <a:pt x="1" y="539"/>
                      <a:pt x="142" y="819"/>
                    </a:cubicBezTo>
                    <a:lnTo>
                      <a:pt x="705" y="1948"/>
                    </a:lnTo>
                    <a:cubicBezTo>
                      <a:pt x="806" y="2144"/>
                      <a:pt x="1004" y="2259"/>
                      <a:pt x="1211" y="2259"/>
                    </a:cubicBezTo>
                    <a:cubicBezTo>
                      <a:pt x="1296" y="2259"/>
                      <a:pt x="1383" y="2239"/>
                      <a:pt x="1464" y="2198"/>
                    </a:cubicBezTo>
                    <a:cubicBezTo>
                      <a:pt x="1744" y="2059"/>
                      <a:pt x="1856" y="1722"/>
                      <a:pt x="1717" y="1442"/>
                    </a:cubicBezTo>
                    <a:lnTo>
                      <a:pt x="1151" y="313"/>
                    </a:lnTo>
                    <a:cubicBezTo>
                      <a:pt x="1053" y="114"/>
                      <a:pt x="853" y="1"/>
                      <a:pt x="6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2" name="Google Shape;3752;p40"/>
              <p:cNvSpPr/>
              <p:nvPr/>
            </p:nvSpPr>
            <p:spPr>
              <a:xfrm>
                <a:off x="3566525" y="249875"/>
                <a:ext cx="4640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259" extrusionOk="0">
                    <a:moveTo>
                      <a:pt x="1210" y="1"/>
                    </a:moveTo>
                    <a:cubicBezTo>
                      <a:pt x="1003" y="1"/>
                      <a:pt x="803" y="114"/>
                      <a:pt x="705" y="313"/>
                    </a:cubicBezTo>
                    <a:lnTo>
                      <a:pt x="139" y="1442"/>
                    </a:lnTo>
                    <a:cubicBezTo>
                      <a:pt x="1" y="1719"/>
                      <a:pt x="115" y="2059"/>
                      <a:pt x="392" y="2198"/>
                    </a:cubicBezTo>
                    <a:cubicBezTo>
                      <a:pt x="474" y="2239"/>
                      <a:pt x="561" y="2259"/>
                      <a:pt x="646" y="2259"/>
                    </a:cubicBezTo>
                    <a:cubicBezTo>
                      <a:pt x="852" y="2259"/>
                      <a:pt x="1051" y="2144"/>
                      <a:pt x="1151" y="1948"/>
                    </a:cubicBezTo>
                    <a:lnTo>
                      <a:pt x="1714" y="819"/>
                    </a:lnTo>
                    <a:cubicBezTo>
                      <a:pt x="1856" y="539"/>
                      <a:pt x="1741" y="198"/>
                      <a:pt x="1461" y="60"/>
                    </a:cubicBezTo>
                    <a:cubicBezTo>
                      <a:pt x="1381" y="20"/>
                      <a:pt x="1295" y="1"/>
                      <a:pt x="1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3" name="Google Shape;3753;p40"/>
              <p:cNvSpPr/>
              <p:nvPr/>
            </p:nvSpPr>
            <p:spPr>
              <a:xfrm>
                <a:off x="3413250" y="334550"/>
                <a:ext cx="5650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1130" extrusionOk="0">
                    <a:moveTo>
                      <a:pt x="567" y="0"/>
                    </a:moveTo>
                    <a:cubicBezTo>
                      <a:pt x="254" y="0"/>
                      <a:pt x="1" y="253"/>
                      <a:pt x="1" y="567"/>
                    </a:cubicBezTo>
                    <a:cubicBezTo>
                      <a:pt x="1" y="877"/>
                      <a:pt x="254" y="1130"/>
                      <a:pt x="567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4" name="Google Shape;3754;p40"/>
              <p:cNvSpPr/>
              <p:nvPr/>
            </p:nvSpPr>
            <p:spPr>
              <a:xfrm>
                <a:off x="3300325" y="476675"/>
                <a:ext cx="84725" cy="25410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0164" extrusionOk="0">
                    <a:moveTo>
                      <a:pt x="567" y="1"/>
                    </a:moveTo>
                    <a:cubicBezTo>
                      <a:pt x="254" y="1"/>
                      <a:pt x="1" y="251"/>
                      <a:pt x="1" y="564"/>
                    </a:cubicBezTo>
                    <a:lnTo>
                      <a:pt x="1" y="9598"/>
                    </a:lnTo>
                    <a:cubicBezTo>
                      <a:pt x="1" y="9911"/>
                      <a:pt x="254" y="10164"/>
                      <a:pt x="567" y="10164"/>
                    </a:cubicBezTo>
                    <a:lnTo>
                      <a:pt x="2825" y="10164"/>
                    </a:lnTo>
                    <a:cubicBezTo>
                      <a:pt x="3136" y="10164"/>
                      <a:pt x="3389" y="9911"/>
                      <a:pt x="3389" y="9598"/>
                    </a:cubicBezTo>
                    <a:lnTo>
                      <a:pt x="3389" y="564"/>
                    </a:lnTo>
                    <a:cubicBezTo>
                      <a:pt x="3389" y="251"/>
                      <a:pt x="3136" y="1"/>
                      <a:pt x="28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55" name="Google Shape;3755;p40"/>
              <p:cNvSpPr/>
              <p:nvPr/>
            </p:nvSpPr>
            <p:spPr>
              <a:xfrm>
                <a:off x="3413250" y="335525"/>
                <a:ext cx="320800" cy="395250"/>
              </a:xfrm>
              <a:custGeom>
                <a:avLst/>
                <a:gdLst/>
                <a:ahLst/>
                <a:cxnLst/>
                <a:rect l="l" t="t" r="r" b="b"/>
                <a:pathLst>
                  <a:path w="12832" h="15810" extrusionOk="0">
                    <a:moveTo>
                      <a:pt x="3954" y="1"/>
                    </a:moveTo>
                    <a:cubicBezTo>
                      <a:pt x="3641" y="1"/>
                      <a:pt x="3388" y="254"/>
                      <a:pt x="3388" y="564"/>
                    </a:cubicBezTo>
                    <a:cubicBezTo>
                      <a:pt x="3388" y="1871"/>
                      <a:pt x="2879" y="4225"/>
                      <a:pt x="1922" y="5186"/>
                    </a:cubicBezTo>
                    <a:cubicBezTo>
                      <a:pt x="1274" y="5830"/>
                      <a:pt x="723" y="6065"/>
                      <a:pt x="1" y="6427"/>
                    </a:cubicBezTo>
                    <a:lnTo>
                      <a:pt x="1" y="14897"/>
                    </a:lnTo>
                    <a:cubicBezTo>
                      <a:pt x="1109" y="15268"/>
                      <a:pt x="2515" y="15810"/>
                      <a:pt x="4659" y="15810"/>
                    </a:cubicBezTo>
                    <a:lnTo>
                      <a:pt x="8351" y="15810"/>
                    </a:lnTo>
                    <a:cubicBezTo>
                      <a:pt x="9567" y="15810"/>
                      <a:pt x="10516" y="14680"/>
                      <a:pt x="10046" y="13491"/>
                    </a:cubicBezTo>
                    <a:cubicBezTo>
                      <a:pt x="11019" y="13226"/>
                      <a:pt x="11546" y="12172"/>
                      <a:pt x="11175" y="11233"/>
                    </a:cubicBezTo>
                    <a:cubicBezTo>
                      <a:pt x="12386" y="10901"/>
                      <a:pt x="12832" y="9408"/>
                      <a:pt x="11992" y="8468"/>
                    </a:cubicBezTo>
                    <a:cubicBezTo>
                      <a:pt x="12314" y="8107"/>
                      <a:pt x="12467" y="7625"/>
                      <a:pt x="12410" y="7143"/>
                    </a:cubicBezTo>
                    <a:cubicBezTo>
                      <a:pt x="12311" y="6267"/>
                      <a:pt x="11495" y="5647"/>
                      <a:pt x="10612" y="5647"/>
                    </a:cubicBezTo>
                    <a:lnTo>
                      <a:pt x="6213" y="5647"/>
                    </a:lnTo>
                    <a:cubicBezTo>
                      <a:pt x="6586" y="4975"/>
                      <a:pt x="6785" y="3081"/>
                      <a:pt x="6776" y="2307"/>
                    </a:cubicBezTo>
                    <a:cubicBezTo>
                      <a:pt x="6761" y="1027"/>
                      <a:pt x="5701" y="1"/>
                      <a:pt x="44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756" name="Google Shape;3756;p40"/>
          <p:cNvGrpSpPr/>
          <p:nvPr/>
        </p:nvGrpSpPr>
        <p:grpSpPr>
          <a:xfrm>
            <a:off x="6501652" y="1864365"/>
            <a:ext cx="499812" cy="500370"/>
            <a:chOff x="6501652" y="1864365"/>
            <a:chExt cx="499812" cy="500370"/>
          </a:xfrm>
        </p:grpSpPr>
        <p:sp>
          <p:nvSpPr>
            <p:cNvPr id="3757" name="Google Shape;3757;p40"/>
            <p:cNvSpPr/>
            <p:nvPr/>
          </p:nvSpPr>
          <p:spPr>
            <a:xfrm>
              <a:off x="6501652" y="1864365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8" name="Google Shape;3758;p40"/>
            <p:cNvGrpSpPr/>
            <p:nvPr/>
          </p:nvGrpSpPr>
          <p:grpSpPr>
            <a:xfrm>
              <a:off x="6598728" y="1968635"/>
              <a:ext cx="305670" cy="286558"/>
              <a:chOff x="4456875" y="2635825"/>
              <a:chExt cx="481825" cy="451700"/>
            </a:xfrm>
          </p:grpSpPr>
          <p:sp>
            <p:nvSpPr>
              <p:cNvPr id="3759" name="Google Shape;3759;p40"/>
              <p:cNvSpPr/>
              <p:nvPr/>
            </p:nvSpPr>
            <p:spPr>
              <a:xfrm>
                <a:off x="4542475" y="3031050"/>
                <a:ext cx="189725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7589" h="2259" extrusionOk="0">
                    <a:moveTo>
                      <a:pt x="2792" y="0"/>
                    </a:moveTo>
                    <a:lnTo>
                      <a:pt x="2415" y="1130"/>
                    </a:lnTo>
                    <a:lnTo>
                      <a:pt x="567" y="1130"/>
                    </a:lnTo>
                    <a:cubicBezTo>
                      <a:pt x="253" y="1130"/>
                      <a:pt x="0" y="1383"/>
                      <a:pt x="0" y="1696"/>
                    </a:cubicBezTo>
                    <a:cubicBezTo>
                      <a:pt x="0" y="2006"/>
                      <a:pt x="253" y="2259"/>
                      <a:pt x="567" y="2259"/>
                    </a:cubicBezTo>
                    <a:lnTo>
                      <a:pt x="7589" y="2259"/>
                    </a:lnTo>
                    <a:cubicBezTo>
                      <a:pt x="7101" y="1831"/>
                      <a:pt x="6821" y="1214"/>
                      <a:pt x="6821" y="567"/>
                    </a:cubicBezTo>
                    <a:lnTo>
                      <a:pt x="68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0" name="Google Shape;3760;p40"/>
              <p:cNvSpPr/>
              <p:nvPr/>
            </p:nvSpPr>
            <p:spPr>
              <a:xfrm>
                <a:off x="4456875" y="2946350"/>
                <a:ext cx="256125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10245" h="2260" extrusionOk="0">
                    <a:moveTo>
                      <a:pt x="1" y="1"/>
                    </a:moveTo>
                    <a:lnTo>
                      <a:pt x="1" y="567"/>
                    </a:lnTo>
                    <a:cubicBezTo>
                      <a:pt x="1" y="1500"/>
                      <a:pt x="756" y="2259"/>
                      <a:pt x="1693" y="2259"/>
                    </a:cubicBezTo>
                    <a:lnTo>
                      <a:pt x="10245" y="2259"/>
                    </a:lnTo>
                    <a:lnTo>
                      <a:pt x="1024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1" name="Google Shape;3761;p40"/>
              <p:cNvSpPr/>
              <p:nvPr/>
            </p:nvSpPr>
            <p:spPr>
              <a:xfrm>
                <a:off x="4741225" y="2861675"/>
                <a:ext cx="169400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5647" extrusionOk="0">
                    <a:moveTo>
                      <a:pt x="0" y="0"/>
                    </a:moveTo>
                    <a:lnTo>
                      <a:pt x="0" y="5646"/>
                    </a:lnTo>
                    <a:lnTo>
                      <a:pt x="6775" y="5646"/>
                    </a:lnTo>
                    <a:lnTo>
                      <a:pt x="67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2" name="Google Shape;3762;p40"/>
              <p:cNvSpPr/>
              <p:nvPr/>
            </p:nvSpPr>
            <p:spPr>
              <a:xfrm>
                <a:off x="4741225" y="3031050"/>
                <a:ext cx="169400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696" extrusionOk="0">
                    <a:moveTo>
                      <a:pt x="0" y="0"/>
                    </a:moveTo>
                    <a:lnTo>
                      <a:pt x="0" y="567"/>
                    </a:lnTo>
                    <a:cubicBezTo>
                      <a:pt x="0" y="1190"/>
                      <a:pt x="506" y="1696"/>
                      <a:pt x="1129" y="1696"/>
                    </a:cubicBezTo>
                    <a:lnTo>
                      <a:pt x="5646" y="1696"/>
                    </a:lnTo>
                    <a:cubicBezTo>
                      <a:pt x="6270" y="1696"/>
                      <a:pt x="6775" y="1190"/>
                      <a:pt x="6775" y="567"/>
                    </a:cubicBezTo>
                    <a:lnTo>
                      <a:pt x="67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3" name="Google Shape;3763;p40"/>
              <p:cNvSpPr/>
              <p:nvPr/>
            </p:nvSpPr>
            <p:spPr>
              <a:xfrm>
                <a:off x="4456875" y="2635825"/>
                <a:ext cx="481825" cy="2823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293" extrusionOk="0">
                    <a:moveTo>
                      <a:pt x="1693" y="0"/>
                    </a:moveTo>
                    <a:cubicBezTo>
                      <a:pt x="756" y="0"/>
                      <a:pt x="1" y="759"/>
                      <a:pt x="1" y="1696"/>
                    </a:cubicBezTo>
                    <a:lnTo>
                      <a:pt x="1" y="11293"/>
                    </a:lnTo>
                    <a:lnTo>
                      <a:pt x="10245" y="11293"/>
                    </a:lnTo>
                    <a:lnTo>
                      <a:pt x="10245" y="7342"/>
                    </a:lnTo>
                    <a:cubicBezTo>
                      <a:pt x="10245" y="6092"/>
                      <a:pt x="11257" y="5083"/>
                      <a:pt x="12503" y="5083"/>
                    </a:cubicBezTo>
                    <a:lnTo>
                      <a:pt x="17020" y="5083"/>
                    </a:lnTo>
                    <a:cubicBezTo>
                      <a:pt x="18201" y="5083"/>
                      <a:pt x="19179" y="5993"/>
                      <a:pt x="19273" y="7167"/>
                    </a:cubicBezTo>
                    <a:lnTo>
                      <a:pt x="19273" y="1696"/>
                    </a:lnTo>
                    <a:cubicBezTo>
                      <a:pt x="19270" y="759"/>
                      <a:pt x="18514" y="0"/>
                      <a:pt x="175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764" name="Google Shape;3764;p40"/>
              <p:cNvSpPr/>
              <p:nvPr/>
            </p:nvSpPr>
            <p:spPr>
              <a:xfrm>
                <a:off x="4741225" y="2791125"/>
                <a:ext cx="169400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1693" extrusionOk="0">
                    <a:moveTo>
                      <a:pt x="1129" y="1"/>
                    </a:moveTo>
                    <a:cubicBezTo>
                      <a:pt x="506" y="1"/>
                      <a:pt x="0" y="503"/>
                      <a:pt x="0" y="1130"/>
                    </a:cubicBezTo>
                    <a:lnTo>
                      <a:pt x="0" y="1693"/>
                    </a:lnTo>
                    <a:lnTo>
                      <a:pt x="6775" y="1693"/>
                    </a:lnTo>
                    <a:lnTo>
                      <a:pt x="6775" y="1130"/>
                    </a:lnTo>
                    <a:cubicBezTo>
                      <a:pt x="6775" y="503"/>
                      <a:pt x="6270" y="1"/>
                      <a:pt x="56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765" name="Google Shape;3765;p40"/>
          <p:cNvGrpSpPr/>
          <p:nvPr/>
        </p:nvGrpSpPr>
        <p:grpSpPr>
          <a:xfrm>
            <a:off x="3718027" y="1864365"/>
            <a:ext cx="499812" cy="500370"/>
            <a:chOff x="3718027" y="1864365"/>
            <a:chExt cx="499812" cy="500370"/>
          </a:xfrm>
        </p:grpSpPr>
        <p:sp>
          <p:nvSpPr>
            <p:cNvPr id="3766" name="Google Shape;3766;p40"/>
            <p:cNvSpPr/>
            <p:nvPr/>
          </p:nvSpPr>
          <p:spPr>
            <a:xfrm>
              <a:off x="3718027" y="1864365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67" name="Google Shape;3767;p40"/>
            <p:cNvGrpSpPr/>
            <p:nvPr/>
          </p:nvGrpSpPr>
          <p:grpSpPr>
            <a:xfrm>
              <a:off x="3827014" y="1965968"/>
              <a:ext cx="293443" cy="291870"/>
              <a:chOff x="-3031325" y="3597450"/>
              <a:chExt cx="293825" cy="292250"/>
            </a:xfrm>
          </p:grpSpPr>
          <p:sp>
            <p:nvSpPr>
              <p:cNvPr id="3768" name="Google Shape;3768;p40"/>
              <p:cNvSpPr/>
              <p:nvPr/>
            </p:nvSpPr>
            <p:spPr>
              <a:xfrm>
                <a:off x="-3029750" y="3597450"/>
                <a:ext cx="29225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2711" extrusionOk="0">
                    <a:moveTo>
                      <a:pt x="1702" y="1387"/>
                    </a:moveTo>
                    <a:cubicBezTo>
                      <a:pt x="1891" y="1387"/>
                      <a:pt x="2049" y="1545"/>
                      <a:pt x="2049" y="1734"/>
                    </a:cubicBezTo>
                    <a:cubicBezTo>
                      <a:pt x="2049" y="1923"/>
                      <a:pt x="1891" y="2080"/>
                      <a:pt x="1702" y="2080"/>
                    </a:cubicBezTo>
                    <a:cubicBezTo>
                      <a:pt x="1513" y="2080"/>
                      <a:pt x="1356" y="1923"/>
                      <a:pt x="1356" y="1734"/>
                    </a:cubicBezTo>
                    <a:cubicBezTo>
                      <a:pt x="1356" y="1545"/>
                      <a:pt x="1513" y="1387"/>
                      <a:pt x="1702" y="1387"/>
                    </a:cubicBezTo>
                    <a:close/>
                    <a:moveTo>
                      <a:pt x="3120" y="1387"/>
                    </a:moveTo>
                    <a:cubicBezTo>
                      <a:pt x="3309" y="1387"/>
                      <a:pt x="3466" y="1545"/>
                      <a:pt x="3466" y="1734"/>
                    </a:cubicBezTo>
                    <a:cubicBezTo>
                      <a:pt x="3466" y="1923"/>
                      <a:pt x="3309" y="2080"/>
                      <a:pt x="3120" y="2080"/>
                    </a:cubicBezTo>
                    <a:cubicBezTo>
                      <a:pt x="2931" y="2080"/>
                      <a:pt x="2773" y="1923"/>
                      <a:pt x="2773" y="1734"/>
                    </a:cubicBezTo>
                    <a:cubicBezTo>
                      <a:pt x="2773" y="1545"/>
                      <a:pt x="2931" y="1387"/>
                      <a:pt x="3120" y="1387"/>
                    </a:cubicBezTo>
                    <a:close/>
                    <a:moveTo>
                      <a:pt x="9985" y="1417"/>
                    </a:moveTo>
                    <a:cubicBezTo>
                      <a:pt x="10400" y="1417"/>
                      <a:pt x="10449" y="2080"/>
                      <a:pt x="9956" y="2080"/>
                    </a:cubicBezTo>
                    <a:lnTo>
                      <a:pt x="5861" y="2080"/>
                    </a:lnTo>
                    <a:cubicBezTo>
                      <a:pt x="5451" y="2080"/>
                      <a:pt x="5388" y="1418"/>
                      <a:pt x="5861" y="1418"/>
                    </a:cubicBezTo>
                    <a:lnTo>
                      <a:pt x="9956" y="1418"/>
                    </a:lnTo>
                    <a:cubicBezTo>
                      <a:pt x="9966" y="1418"/>
                      <a:pt x="9976" y="1417"/>
                      <a:pt x="9985" y="1417"/>
                    </a:cubicBezTo>
                    <a:close/>
                    <a:moveTo>
                      <a:pt x="1041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2710"/>
                    </a:lnTo>
                    <a:lnTo>
                      <a:pt x="11689" y="2710"/>
                    </a:lnTo>
                    <a:lnTo>
                      <a:pt x="11689" y="1040"/>
                    </a:lnTo>
                    <a:cubicBezTo>
                      <a:pt x="11658" y="473"/>
                      <a:pt x="11248" y="1"/>
                      <a:pt x="106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40"/>
              <p:cNvSpPr/>
              <p:nvPr/>
            </p:nvSpPr>
            <p:spPr>
              <a:xfrm>
                <a:off x="-3031325" y="3687250"/>
                <a:ext cx="292250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6144" extrusionOk="0">
                    <a:moveTo>
                      <a:pt x="1" y="0"/>
                    </a:moveTo>
                    <a:lnTo>
                      <a:pt x="1" y="5104"/>
                    </a:lnTo>
                    <a:lnTo>
                      <a:pt x="64" y="5104"/>
                    </a:lnTo>
                    <a:cubicBezTo>
                      <a:pt x="64" y="5671"/>
                      <a:pt x="536" y="6144"/>
                      <a:pt x="1104" y="6144"/>
                    </a:cubicBezTo>
                    <a:lnTo>
                      <a:pt x="4475" y="6144"/>
                    </a:lnTo>
                    <a:cubicBezTo>
                      <a:pt x="4317" y="5671"/>
                      <a:pt x="4223" y="5199"/>
                      <a:pt x="4223" y="4695"/>
                    </a:cubicBezTo>
                    <a:lnTo>
                      <a:pt x="4223" y="2395"/>
                    </a:lnTo>
                    <a:cubicBezTo>
                      <a:pt x="4223" y="1790"/>
                      <a:pt x="4686" y="1366"/>
                      <a:pt x="5227" y="1366"/>
                    </a:cubicBezTo>
                    <a:cubicBezTo>
                      <a:pt x="5362" y="1366"/>
                      <a:pt x="5502" y="1393"/>
                      <a:pt x="5640" y="1450"/>
                    </a:cubicBezTo>
                    <a:cubicBezTo>
                      <a:pt x="5735" y="1481"/>
                      <a:pt x="5861" y="1544"/>
                      <a:pt x="5987" y="1544"/>
                    </a:cubicBezTo>
                    <a:cubicBezTo>
                      <a:pt x="6144" y="1544"/>
                      <a:pt x="6365" y="1450"/>
                      <a:pt x="6900" y="977"/>
                    </a:cubicBezTo>
                    <a:cubicBezTo>
                      <a:pt x="7090" y="788"/>
                      <a:pt x="7349" y="693"/>
                      <a:pt x="7613" y="693"/>
                    </a:cubicBezTo>
                    <a:cubicBezTo>
                      <a:pt x="7877" y="693"/>
                      <a:pt x="8145" y="788"/>
                      <a:pt x="8350" y="977"/>
                    </a:cubicBezTo>
                    <a:cubicBezTo>
                      <a:pt x="8822" y="1450"/>
                      <a:pt x="9106" y="1544"/>
                      <a:pt x="9263" y="1544"/>
                    </a:cubicBezTo>
                    <a:cubicBezTo>
                      <a:pt x="9358" y="1544"/>
                      <a:pt x="9484" y="1481"/>
                      <a:pt x="9610" y="1450"/>
                    </a:cubicBezTo>
                    <a:cubicBezTo>
                      <a:pt x="9742" y="1393"/>
                      <a:pt x="9878" y="1366"/>
                      <a:pt x="10011" y="1366"/>
                    </a:cubicBezTo>
                    <a:cubicBezTo>
                      <a:pt x="10544" y="1366"/>
                      <a:pt x="11028" y="1790"/>
                      <a:pt x="11028" y="2395"/>
                    </a:cubicBezTo>
                    <a:lnTo>
                      <a:pt x="11028" y="4695"/>
                    </a:lnTo>
                    <a:cubicBezTo>
                      <a:pt x="11028" y="5199"/>
                      <a:pt x="10933" y="5671"/>
                      <a:pt x="10744" y="6144"/>
                    </a:cubicBezTo>
                    <a:cubicBezTo>
                      <a:pt x="11248" y="6112"/>
                      <a:pt x="11689" y="5671"/>
                      <a:pt x="11689" y="5104"/>
                    </a:cubicBezTo>
                    <a:lnTo>
                      <a:pt x="116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40"/>
              <p:cNvSpPr/>
              <p:nvPr/>
            </p:nvSpPr>
            <p:spPr>
              <a:xfrm>
                <a:off x="-2908450" y="3724275"/>
                <a:ext cx="59900" cy="164625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6585" extrusionOk="0">
                    <a:moveTo>
                      <a:pt x="2395" y="0"/>
                    </a:moveTo>
                    <a:cubicBezTo>
                      <a:pt x="1904" y="491"/>
                      <a:pt x="1500" y="721"/>
                      <a:pt x="1085" y="721"/>
                    </a:cubicBezTo>
                    <a:cubicBezTo>
                      <a:pt x="887" y="721"/>
                      <a:pt x="687" y="669"/>
                      <a:pt x="473" y="567"/>
                    </a:cubicBezTo>
                    <a:cubicBezTo>
                      <a:pt x="423" y="548"/>
                      <a:pt x="374" y="539"/>
                      <a:pt x="327" y="539"/>
                    </a:cubicBezTo>
                    <a:cubicBezTo>
                      <a:pt x="142" y="539"/>
                      <a:pt x="1" y="681"/>
                      <a:pt x="1" y="882"/>
                    </a:cubicBezTo>
                    <a:lnTo>
                      <a:pt x="1" y="3214"/>
                    </a:lnTo>
                    <a:cubicBezTo>
                      <a:pt x="1" y="3718"/>
                      <a:pt x="127" y="4222"/>
                      <a:pt x="316" y="4663"/>
                    </a:cubicBezTo>
                    <a:cubicBezTo>
                      <a:pt x="725" y="5513"/>
                      <a:pt x="1387" y="6238"/>
                      <a:pt x="2395" y="6585"/>
                    </a:cubicBezTo>
                    <a:lnTo>
                      <a:pt x="23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40"/>
              <p:cNvSpPr/>
              <p:nvPr/>
            </p:nvSpPr>
            <p:spPr>
              <a:xfrm>
                <a:off x="-2831250" y="3725850"/>
                <a:ext cx="59875" cy="163850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6554" extrusionOk="0">
                    <a:moveTo>
                      <a:pt x="0" y="0"/>
                    </a:moveTo>
                    <a:lnTo>
                      <a:pt x="0" y="6553"/>
                    </a:lnTo>
                    <a:cubicBezTo>
                      <a:pt x="1008" y="6175"/>
                      <a:pt x="1670" y="5450"/>
                      <a:pt x="2079" y="4631"/>
                    </a:cubicBezTo>
                    <a:cubicBezTo>
                      <a:pt x="2269" y="4159"/>
                      <a:pt x="2395" y="3686"/>
                      <a:pt x="2395" y="3182"/>
                    </a:cubicBezTo>
                    <a:lnTo>
                      <a:pt x="2395" y="851"/>
                    </a:lnTo>
                    <a:cubicBezTo>
                      <a:pt x="2395" y="623"/>
                      <a:pt x="2212" y="477"/>
                      <a:pt x="2042" y="477"/>
                    </a:cubicBezTo>
                    <a:cubicBezTo>
                      <a:pt x="2000" y="477"/>
                      <a:pt x="1959" y="485"/>
                      <a:pt x="1922" y="504"/>
                    </a:cubicBezTo>
                    <a:cubicBezTo>
                      <a:pt x="1704" y="598"/>
                      <a:pt x="1496" y="647"/>
                      <a:pt x="1291" y="647"/>
                    </a:cubicBezTo>
                    <a:cubicBezTo>
                      <a:pt x="873" y="647"/>
                      <a:pt x="465" y="44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72" name="Google Shape;3772;p40"/>
          <p:cNvGrpSpPr/>
          <p:nvPr/>
        </p:nvGrpSpPr>
        <p:grpSpPr>
          <a:xfrm>
            <a:off x="3718027" y="3544640"/>
            <a:ext cx="499812" cy="500370"/>
            <a:chOff x="3718027" y="3544640"/>
            <a:chExt cx="499812" cy="500370"/>
          </a:xfrm>
        </p:grpSpPr>
        <p:sp>
          <p:nvSpPr>
            <p:cNvPr id="3773" name="Google Shape;3773;p40"/>
            <p:cNvSpPr/>
            <p:nvPr/>
          </p:nvSpPr>
          <p:spPr>
            <a:xfrm>
              <a:off x="3718027" y="3544640"/>
              <a:ext cx="499812" cy="500370"/>
            </a:xfrm>
            <a:custGeom>
              <a:avLst/>
              <a:gdLst/>
              <a:ahLst/>
              <a:cxnLst/>
              <a:rect l="l" t="t" r="r" b="b"/>
              <a:pathLst>
                <a:path w="11633" h="11646" extrusionOk="0">
                  <a:moveTo>
                    <a:pt x="5823" y="1"/>
                  </a:moveTo>
                  <a:cubicBezTo>
                    <a:pt x="2608" y="1"/>
                    <a:pt x="1" y="2608"/>
                    <a:pt x="1" y="5823"/>
                  </a:cubicBezTo>
                  <a:cubicBezTo>
                    <a:pt x="1" y="9038"/>
                    <a:pt x="2608" y="11645"/>
                    <a:pt x="5823" y="11645"/>
                  </a:cubicBezTo>
                  <a:cubicBezTo>
                    <a:pt x="9037" y="11645"/>
                    <a:pt x="11633" y="9038"/>
                    <a:pt x="11633" y="5823"/>
                  </a:cubicBezTo>
                  <a:cubicBezTo>
                    <a:pt x="11633" y="2608"/>
                    <a:pt x="9037" y="1"/>
                    <a:pt x="58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774" name="Google Shape;3774;p40"/>
            <p:cNvGrpSpPr/>
            <p:nvPr/>
          </p:nvGrpSpPr>
          <p:grpSpPr>
            <a:xfrm>
              <a:off x="3827814" y="3648902"/>
              <a:ext cx="291845" cy="291845"/>
              <a:chOff x="-804700" y="3226500"/>
              <a:chExt cx="292225" cy="292225"/>
            </a:xfrm>
          </p:grpSpPr>
          <p:sp>
            <p:nvSpPr>
              <p:cNvPr id="3775" name="Google Shape;3775;p40"/>
              <p:cNvSpPr/>
              <p:nvPr/>
            </p:nvSpPr>
            <p:spPr>
              <a:xfrm>
                <a:off x="-804700" y="3467500"/>
                <a:ext cx="858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2049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576"/>
                      <a:pt x="473" y="2048"/>
                      <a:pt x="1040" y="2048"/>
                    </a:cubicBezTo>
                    <a:lnTo>
                      <a:pt x="2395" y="2048"/>
                    </a:lnTo>
                    <a:cubicBezTo>
                      <a:pt x="2962" y="2048"/>
                      <a:pt x="3434" y="1576"/>
                      <a:pt x="3434" y="1040"/>
                    </a:cubicBezTo>
                    <a:cubicBezTo>
                      <a:pt x="3434" y="473"/>
                      <a:pt x="2962" y="0"/>
                      <a:pt x="23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40"/>
              <p:cNvSpPr/>
              <p:nvPr/>
            </p:nvSpPr>
            <p:spPr>
              <a:xfrm>
                <a:off x="-710975" y="3466700"/>
                <a:ext cx="1969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2049" extrusionOk="0">
                    <a:moveTo>
                      <a:pt x="1" y="1"/>
                    </a:moveTo>
                    <a:cubicBezTo>
                      <a:pt x="221" y="253"/>
                      <a:pt x="347" y="663"/>
                      <a:pt x="347" y="1009"/>
                    </a:cubicBezTo>
                    <a:cubicBezTo>
                      <a:pt x="347" y="1419"/>
                      <a:pt x="221" y="1765"/>
                      <a:pt x="1" y="2049"/>
                    </a:cubicBezTo>
                    <a:lnTo>
                      <a:pt x="6837" y="2049"/>
                    </a:lnTo>
                    <a:cubicBezTo>
                      <a:pt x="7404" y="2049"/>
                      <a:pt x="7877" y="1576"/>
                      <a:pt x="7877" y="1009"/>
                    </a:cubicBezTo>
                    <a:cubicBezTo>
                      <a:pt x="7877" y="474"/>
                      <a:pt x="7436" y="1"/>
                      <a:pt x="6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40"/>
              <p:cNvSpPr/>
              <p:nvPr/>
            </p:nvSpPr>
            <p:spPr>
              <a:xfrm>
                <a:off x="-667650" y="3312350"/>
                <a:ext cx="18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693"/>
                      <a:pt x="347" y="693"/>
                    </a:cubicBezTo>
                    <a:cubicBezTo>
                      <a:pt x="536" y="693"/>
                      <a:pt x="725" y="536"/>
                      <a:pt x="725" y="347"/>
                    </a:cubicBezTo>
                    <a:cubicBezTo>
                      <a:pt x="725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40"/>
              <p:cNvSpPr/>
              <p:nvPr/>
            </p:nvSpPr>
            <p:spPr>
              <a:xfrm>
                <a:off x="-683400" y="3347775"/>
                <a:ext cx="4805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663" extrusionOk="0">
                    <a:moveTo>
                      <a:pt x="977" y="1"/>
                    </a:moveTo>
                    <a:cubicBezTo>
                      <a:pt x="567" y="1"/>
                      <a:pt x="158" y="253"/>
                      <a:pt x="0" y="662"/>
                    </a:cubicBezTo>
                    <a:lnTo>
                      <a:pt x="1922" y="662"/>
                    </a:lnTo>
                    <a:cubicBezTo>
                      <a:pt x="1796" y="253"/>
                      <a:pt x="1418" y="1"/>
                      <a:pt x="9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40"/>
              <p:cNvSpPr/>
              <p:nvPr/>
            </p:nvSpPr>
            <p:spPr>
              <a:xfrm>
                <a:off x="-735400" y="3261925"/>
                <a:ext cx="153625" cy="18787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7515" extrusionOk="0">
                    <a:moveTo>
                      <a:pt x="3025" y="1324"/>
                    </a:moveTo>
                    <a:cubicBezTo>
                      <a:pt x="3561" y="1324"/>
                      <a:pt x="4034" y="1796"/>
                      <a:pt x="4034" y="2364"/>
                    </a:cubicBezTo>
                    <a:cubicBezTo>
                      <a:pt x="4034" y="2553"/>
                      <a:pt x="3970" y="2742"/>
                      <a:pt x="3844" y="2962"/>
                    </a:cubicBezTo>
                    <a:cubicBezTo>
                      <a:pt x="4349" y="3277"/>
                      <a:pt x="4727" y="3781"/>
                      <a:pt x="4727" y="4443"/>
                    </a:cubicBezTo>
                    <a:cubicBezTo>
                      <a:pt x="4758" y="4632"/>
                      <a:pt x="4601" y="4789"/>
                      <a:pt x="4443" y="4789"/>
                    </a:cubicBezTo>
                    <a:lnTo>
                      <a:pt x="1671" y="4789"/>
                    </a:lnTo>
                    <a:cubicBezTo>
                      <a:pt x="1482" y="4789"/>
                      <a:pt x="1324" y="4632"/>
                      <a:pt x="1324" y="4443"/>
                    </a:cubicBezTo>
                    <a:cubicBezTo>
                      <a:pt x="1324" y="3813"/>
                      <a:pt x="1671" y="3277"/>
                      <a:pt x="2206" y="2962"/>
                    </a:cubicBezTo>
                    <a:cubicBezTo>
                      <a:pt x="2080" y="2805"/>
                      <a:pt x="1986" y="2584"/>
                      <a:pt x="1986" y="2364"/>
                    </a:cubicBezTo>
                    <a:cubicBezTo>
                      <a:pt x="1986" y="1796"/>
                      <a:pt x="2458" y="1324"/>
                      <a:pt x="3025" y="1324"/>
                    </a:cubicBezTo>
                    <a:close/>
                    <a:moveTo>
                      <a:pt x="1009" y="1"/>
                    </a:moveTo>
                    <a:cubicBezTo>
                      <a:pt x="473" y="1"/>
                      <a:pt x="1" y="473"/>
                      <a:pt x="1" y="1009"/>
                    </a:cubicBezTo>
                    <a:lnTo>
                      <a:pt x="1" y="5105"/>
                    </a:lnTo>
                    <a:cubicBezTo>
                      <a:pt x="1" y="5672"/>
                      <a:pt x="473" y="6144"/>
                      <a:pt x="1009" y="6144"/>
                    </a:cubicBezTo>
                    <a:lnTo>
                      <a:pt x="1954" y="6144"/>
                    </a:lnTo>
                    <a:lnTo>
                      <a:pt x="2773" y="7373"/>
                    </a:lnTo>
                    <a:cubicBezTo>
                      <a:pt x="2836" y="7467"/>
                      <a:pt x="2947" y="7515"/>
                      <a:pt x="3057" y="7515"/>
                    </a:cubicBezTo>
                    <a:cubicBezTo>
                      <a:pt x="3167" y="7515"/>
                      <a:pt x="3277" y="7467"/>
                      <a:pt x="3340" y="7373"/>
                    </a:cubicBezTo>
                    <a:lnTo>
                      <a:pt x="4160" y="6144"/>
                    </a:lnTo>
                    <a:lnTo>
                      <a:pt x="5105" y="6144"/>
                    </a:lnTo>
                    <a:cubicBezTo>
                      <a:pt x="5672" y="6144"/>
                      <a:pt x="6144" y="5672"/>
                      <a:pt x="6144" y="5105"/>
                    </a:cubicBezTo>
                    <a:lnTo>
                      <a:pt x="6144" y="1009"/>
                    </a:lnTo>
                    <a:cubicBezTo>
                      <a:pt x="6144" y="473"/>
                      <a:pt x="5672" y="1"/>
                      <a:pt x="5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40"/>
              <p:cNvSpPr/>
              <p:nvPr/>
            </p:nvSpPr>
            <p:spPr>
              <a:xfrm>
                <a:off x="-804700" y="3226500"/>
                <a:ext cx="118175" cy="170925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6837" extrusionOk="0">
                    <a:moveTo>
                      <a:pt x="1040" y="0"/>
                    </a:moveTo>
                    <a:cubicBezTo>
                      <a:pt x="473" y="0"/>
                      <a:pt x="0" y="473"/>
                      <a:pt x="0" y="1008"/>
                    </a:cubicBezTo>
                    <a:lnTo>
                      <a:pt x="0" y="4442"/>
                    </a:lnTo>
                    <a:cubicBezTo>
                      <a:pt x="0" y="5009"/>
                      <a:pt x="473" y="5450"/>
                      <a:pt x="1040" y="5450"/>
                    </a:cubicBezTo>
                    <a:cubicBezTo>
                      <a:pt x="1040" y="5450"/>
                      <a:pt x="1198" y="5986"/>
                      <a:pt x="1387" y="6490"/>
                    </a:cubicBezTo>
                    <a:cubicBezTo>
                      <a:pt x="1481" y="6679"/>
                      <a:pt x="1544" y="6837"/>
                      <a:pt x="1733" y="6837"/>
                    </a:cubicBezTo>
                    <a:cubicBezTo>
                      <a:pt x="1891" y="6837"/>
                      <a:pt x="1985" y="6774"/>
                      <a:pt x="2111" y="6648"/>
                    </a:cubicBezTo>
                    <a:lnTo>
                      <a:pt x="2111" y="6522"/>
                    </a:lnTo>
                    <a:lnTo>
                      <a:pt x="2111" y="2426"/>
                    </a:lnTo>
                    <a:cubicBezTo>
                      <a:pt x="2111" y="1481"/>
                      <a:pt x="2836" y="725"/>
                      <a:pt x="3781" y="725"/>
                    </a:cubicBezTo>
                    <a:lnTo>
                      <a:pt x="4726" y="725"/>
                    </a:lnTo>
                    <a:cubicBezTo>
                      <a:pt x="4569" y="284"/>
                      <a:pt x="4222" y="0"/>
                      <a:pt x="37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40"/>
              <p:cNvSpPr/>
              <p:nvPr/>
            </p:nvSpPr>
            <p:spPr>
              <a:xfrm>
                <a:off x="-630625" y="3226500"/>
                <a:ext cx="118150" cy="170950"/>
              </a:xfrm>
              <a:custGeom>
                <a:avLst/>
                <a:gdLst/>
                <a:ahLst/>
                <a:cxnLst/>
                <a:rect l="l" t="t" r="r" b="b"/>
                <a:pathLst>
                  <a:path w="4726" h="6838" extrusionOk="0">
                    <a:moveTo>
                      <a:pt x="945" y="0"/>
                    </a:moveTo>
                    <a:cubicBezTo>
                      <a:pt x="536" y="0"/>
                      <a:pt x="126" y="284"/>
                      <a:pt x="0" y="662"/>
                    </a:cubicBezTo>
                    <a:lnTo>
                      <a:pt x="945" y="662"/>
                    </a:lnTo>
                    <a:cubicBezTo>
                      <a:pt x="1890" y="662"/>
                      <a:pt x="2646" y="1418"/>
                      <a:pt x="2646" y="2363"/>
                    </a:cubicBezTo>
                    <a:lnTo>
                      <a:pt x="2646" y="6490"/>
                    </a:lnTo>
                    <a:lnTo>
                      <a:pt x="2646" y="6616"/>
                    </a:lnTo>
                    <a:cubicBezTo>
                      <a:pt x="2766" y="6736"/>
                      <a:pt x="2868" y="6838"/>
                      <a:pt x="2993" y="6838"/>
                    </a:cubicBezTo>
                    <a:cubicBezTo>
                      <a:pt x="3032" y="6838"/>
                      <a:pt x="3074" y="6828"/>
                      <a:pt x="3119" y="6805"/>
                    </a:cubicBezTo>
                    <a:cubicBezTo>
                      <a:pt x="3245" y="6774"/>
                      <a:pt x="3277" y="6616"/>
                      <a:pt x="3308" y="6490"/>
                    </a:cubicBezTo>
                    <a:cubicBezTo>
                      <a:pt x="3497" y="6017"/>
                      <a:pt x="3686" y="5482"/>
                      <a:pt x="3686" y="5482"/>
                    </a:cubicBezTo>
                    <a:cubicBezTo>
                      <a:pt x="4222" y="5482"/>
                      <a:pt x="4694" y="5009"/>
                      <a:pt x="4694" y="4442"/>
                    </a:cubicBezTo>
                    <a:lnTo>
                      <a:pt x="4694" y="1008"/>
                    </a:lnTo>
                    <a:cubicBezTo>
                      <a:pt x="4726" y="473"/>
                      <a:pt x="4253" y="0"/>
                      <a:pt x="37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3C1960-1AA7-D822-4814-ACDCBAF07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79" y="845127"/>
            <a:ext cx="7332221" cy="41563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35AD78-AD30-56B7-1C61-DBF1338862E8}"/>
              </a:ext>
            </a:extLst>
          </p:cNvPr>
          <p:cNvSpPr txBox="1"/>
          <p:nvPr/>
        </p:nvSpPr>
        <p:spPr>
          <a:xfrm>
            <a:off x="2999509" y="561109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PlaceHolder 1">
            <a:extLst>
              <a:ext uri="{FF2B5EF4-FFF2-40B4-BE49-F238E27FC236}">
                <a16:creationId xmlns:a16="http://schemas.microsoft.com/office/drawing/2014/main" id="{44500697-84EA-CA4B-8934-C349272B1353}"/>
              </a:ext>
            </a:extLst>
          </p:cNvPr>
          <p:cNvSpPr txBox="1">
            <a:spLocks/>
          </p:cNvSpPr>
          <p:nvPr/>
        </p:nvSpPr>
        <p:spPr>
          <a:xfrm>
            <a:off x="2992582" y="102447"/>
            <a:ext cx="3876480" cy="742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2800" spc="-1" dirty="0">
                <a:solidFill>
                  <a:schemeClr val="dk1"/>
                </a:solidFill>
                <a:latin typeface="Barlow Semi Condensed Medium"/>
              </a:rPr>
              <a:t>Project Dashboard</a:t>
            </a:r>
            <a:endParaRPr lang="fr-FR" sz="2800" spc="-1" dirty="0">
              <a:solidFill>
                <a:schemeClr val="dk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0842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0" name="Google Shape;2238;p41"/>
          <p:cNvGrpSpPr/>
          <p:nvPr/>
        </p:nvGrpSpPr>
        <p:grpSpPr>
          <a:xfrm>
            <a:off x="410760" y="789120"/>
            <a:ext cx="3565080" cy="3565080"/>
            <a:chOff x="410760" y="789120"/>
            <a:chExt cx="3565080" cy="3565080"/>
          </a:xfrm>
        </p:grpSpPr>
        <p:sp>
          <p:nvSpPr>
            <p:cNvPr id="1841" name="Google Shape;2239;p41"/>
            <p:cNvSpPr/>
            <p:nvPr/>
          </p:nvSpPr>
          <p:spPr>
            <a:xfrm>
              <a:off x="410760" y="789120"/>
              <a:ext cx="3565080" cy="3565080"/>
            </a:xfrm>
            <a:prstGeom prst="ellipse">
              <a:avLst/>
            </a:prstGeom>
            <a:solidFill>
              <a:srgbClr val="77C6FC"/>
            </a:solidFill>
            <a:ln w="9525">
              <a:solidFill>
                <a:srgbClr val="49494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42" name="Google Shape;2240;p41"/>
            <p:cNvSpPr/>
            <p:nvPr/>
          </p:nvSpPr>
          <p:spPr>
            <a:xfrm>
              <a:off x="572760" y="951120"/>
              <a:ext cx="3241440" cy="32414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59595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843" name="Google Shape;2241;p41"/>
          <p:cNvSpPr/>
          <p:nvPr/>
        </p:nvSpPr>
        <p:spPr>
          <a:xfrm>
            <a:off x="725400" y="1103760"/>
            <a:ext cx="2935440" cy="29354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1844" name="PlaceHolder 1"/>
          <p:cNvSpPr>
            <a:spLocks noGrp="1"/>
          </p:cNvSpPr>
          <p:nvPr>
            <p:ph type="title"/>
          </p:nvPr>
        </p:nvSpPr>
        <p:spPr>
          <a:xfrm>
            <a:off x="4172040" y="1371600"/>
            <a:ext cx="3876480" cy="742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800" spc="-1" dirty="0">
                <a:solidFill>
                  <a:schemeClr val="dk1"/>
                </a:solidFill>
                <a:latin typeface="Barlow Semi Condensed Medium"/>
                <a:ea typeface="Barlow Semi Condensed Medium"/>
              </a:rPr>
              <a:t>Problem Defini</a:t>
            </a:r>
            <a:r>
              <a:rPr lang="en" sz="2800" b="0" strike="noStrike" spc="-1" dirty="0">
                <a:solidFill>
                  <a:schemeClr val="dk1"/>
                </a:solidFill>
                <a:latin typeface="Barlow Semi Condensed Medium"/>
                <a:ea typeface="Barlow Semi Condensed Medium"/>
              </a:rPr>
              <a:t>tion</a:t>
            </a:r>
            <a:endParaRPr lang="fr-FR" sz="28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845" name="PlaceHolder 2"/>
          <p:cNvSpPr>
            <a:spLocks noGrp="1"/>
          </p:cNvSpPr>
          <p:nvPr>
            <p:ph/>
          </p:nvPr>
        </p:nvSpPr>
        <p:spPr>
          <a:xfrm>
            <a:off x="4172040" y="2104920"/>
            <a:ext cx="3876480" cy="1695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0" indent="0">
              <a:buNone/>
            </a:pPr>
            <a:r>
              <a:rPr lang="en-GB" sz="1200" dirty="0">
                <a:latin typeface="Barlow Semi Condensed" panose="00000506000000000000" pitchFamily="2" charset="0"/>
              </a:rPr>
              <a:t>Universities are prime targets for cyberattacks due to their large stores of sensitive data</a:t>
            </a:r>
          </a:p>
          <a:p>
            <a:pPr marL="0" indent="0">
              <a:buNone/>
            </a:pPr>
            <a:r>
              <a:rPr lang="en-GB" sz="1200" dirty="0">
                <a:latin typeface="Barlow Semi Condensed" panose="00000506000000000000" pitchFamily="2" charset="0"/>
              </a:rPr>
              <a:t>Traditional classroom teaching fails to give students and staff hands-on experience</a:t>
            </a:r>
          </a:p>
          <a:p>
            <a:pPr marL="0" indent="0">
              <a:buNone/>
            </a:pPr>
            <a:r>
              <a:rPr lang="en-GB" sz="1200" dirty="0">
                <a:latin typeface="Barlow Semi Condensed" panose="00000506000000000000" pitchFamily="2" charset="0"/>
              </a:rPr>
              <a:t>Our project bridges this gap with a </a:t>
            </a:r>
            <a:r>
              <a:rPr lang="en-GB" sz="1200" b="1" dirty="0">
                <a:latin typeface="Barlow Semi Condensed" panose="00000506000000000000" pitchFamily="2" charset="0"/>
              </a:rPr>
              <a:t>Cisco Packet Tracer</a:t>
            </a:r>
            <a:r>
              <a:rPr lang="en-GB" sz="1200" dirty="0">
                <a:latin typeface="Barlow Semi Condensed" panose="00000506000000000000" pitchFamily="2" charset="0"/>
              </a:rPr>
              <a:t> simulation lab</a:t>
            </a:r>
          </a:p>
          <a:p>
            <a:pPr marL="0" indent="0">
              <a:buNone/>
            </a:pPr>
            <a:r>
              <a:rPr lang="en-GB" sz="1200" dirty="0">
                <a:latin typeface="Barlow Semi Condensed" panose="00000506000000000000" pitchFamily="2" charset="0"/>
              </a:rPr>
              <a:t>Aligns to </a:t>
            </a:r>
            <a:r>
              <a:rPr lang="en-GB" sz="1200" b="1" dirty="0">
                <a:latin typeface="Barlow Semi Condensed" panose="00000506000000000000" pitchFamily="2" charset="0"/>
              </a:rPr>
              <a:t>Oman Vision 2040</a:t>
            </a:r>
            <a:r>
              <a:rPr lang="en-GB" sz="1200" dirty="0">
                <a:latin typeface="Barlow Semi Condensed" panose="00000506000000000000" pitchFamily="2" charset="0"/>
              </a:rPr>
              <a:t> by building digital resilience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8" name="Google Shape;2218;p40"/>
          <p:cNvGrpSpPr/>
          <p:nvPr/>
        </p:nvGrpSpPr>
        <p:grpSpPr>
          <a:xfrm>
            <a:off x="3732480" y="527040"/>
            <a:ext cx="1678680" cy="1678680"/>
            <a:chOff x="3732480" y="527040"/>
            <a:chExt cx="1678680" cy="1678680"/>
          </a:xfrm>
        </p:grpSpPr>
        <p:sp>
          <p:nvSpPr>
            <p:cNvPr id="1929" name="Google Shape;2219;p40"/>
            <p:cNvSpPr/>
            <p:nvPr/>
          </p:nvSpPr>
          <p:spPr>
            <a:xfrm>
              <a:off x="3732480" y="527040"/>
              <a:ext cx="1678680" cy="1678680"/>
            </a:xfrm>
            <a:prstGeom prst="ellipse">
              <a:avLst/>
            </a:prstGeom>
            <a:solidFill>
              <a:srgbClr val="77C6FC"/>
            </a:solidFill>
            <a:ln w="9525">
              <a:solidFill>
                <a:srgbClr val="49494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30" name="Google Shape;2220;p40"/>
            <p:cNvSpPr/>
            <p:nvPr/>
          </p:nvSpPr>
          <p:spPr>
            <a:xfrm>
              <a:off x="3956400" y="750960"/>
              <a:ext cx="1230480" cy="123048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49494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1931" name="Google Shape;2221;p40"/>
          <p:cNvGrpSpPr/>
          <p:nvPr/>
        </p:nvGrpSpPr>
        <p:grpSpPr>
          <a:xfrm>
            <a:off x="4276440" y="1071000"/>
            <a:ext cx="591120" cy="590400"/>
            <a:chOff x="4276440" y="1071000"/>
            <a:chExt cx="591120" cy="590400"/>
          </a:xfrm>
        </p:grpSpPr>
        <p:sp>
          <p:nvSpPr>
            <p:cNvPr id="1932" name="Google Shape;2222;p40"/>
            <p:cNvSpPr/>
            <p:nvPr/>
          </p:nvSpPr>
          <p:spPr>
            <a:xfrm>
              <a:off x="4276440" y="1073520"/>
              <a:ext cx="591120" cy="587880"/>
            </a:xfrm>
            <a:custGeom>
              <a:avLst/>
              <a:gdLst>
                <a:gd name="textAreaLeft" fmla="*/ 0 w 591120"/>
                <a:gd name="textAreaRight" fmla="*/ 591480 w 591120"/>
                <a:gd name="textAreaTop" fmla="*/ 0 h 587880"/>
                <a:gd name="textAreaBottom" fmla="*/ 588240 h 587880"/>
              </a:gdLst>
              <a:ahLst/>
              <a:cxnLst/>
              <a:rect l="textAreaLeft" t="textAreaTop" r="textAreaRight" b="textAreaBottom"/>
              <a:pathLst>
                <a:path w="209550" h="208413">
                  <a:moveTo>
                    <a:pt x="149830" y="7449"/>
                  </a:moveTo>
                  <a:lnTo>
                    <a:pt x="163530" y="9379"/>
                  </a:lnTo>
                  <a:lnTo>
                    <a:pt x="162179" y="19412"/>
                  </a:lnTo>
                  <a:cubicBezTo>
                    <a:pt x="161311" y="25105"/>
                    <a:pt x="165267" y="30411"/>
                    <a:pt x="170959" y="31279"/>
                  </a:cubicBezTo>
                  <a:cubicBezTo>
                    <a:pt x="171435" y="31345"/>
                    <a:pt x="171909" y="31377"/>
                    <a:pt x="172378" y="31377"/>
                  </a:cubicBezTo>
                  <a:cubicBezTo>
                    <a:pt x="174663" y="31377"/>
                    <a:pt x="176836" y="30614"/>
                    <a:pt x="178677" y="29253"/>
                  </a:cubicBezTo>
                  <a:lnTo>
                    <a:pt x="186878" y="23175"/>
                  </a:lnTo>
                  <a:lnTo>
                    <a:pt x="195175" y="34270"/>
                  </a:lnTo>
                  <a:lnTo>
                    <a:pt x="187071" y="40348"/>
                  </a:lnTo>
                  <a:cubicBezTo>
                    <a:pt x="182440" y="43821"/>
                    <a:pt x="181475" y="50382"/>
                    <a:pt x="184948" y="54916"/>
                  </a:cubicBezTo>
                  <a:cubicBezTo>
                    <a:pt x="186588" y="57135"/>
                    <a:pt x="189097" y="58679"/>
                    <a:pt x="191798" y="59065"/>
                  </a:cubicBezTo>
                  <a:lnTo>
                    <a:pt x="201832" y="60415"/>
                  </a:lnTo>
                  <a:lnTo>
                    <a:pt x="199902" y="74212"/>
                  </a:lnTo>
                  <a:lnTo>
                    <a:pt x="189869" y="72765"/>
                  </a:lnTo>
                  <a:cubicBezTo>
                    <a:pt x="189391" y="72700"/>
                    <a:pt x="188917" y="72668"/>
                    <a:pt x="188447" y="72668"/>
                  </a:cubicBezTo>
                  <a:cubicBezTo>
                    <a:pt x="183318" y="72668"/>
                    <a:pt x="178797" y="76426"/>
                    <a:pt x="178002" y="81641"/>
                  </a:cubicBezTo>
                  <a:cubicBezTo>
                    <a:pt x="177616" y="84342"/>
                    <a:pt x="178388" y="87140"/>
                    <a:pt x="180028" y="89359"/>
                  </a:cubicBezTo>
                  <a:lnTo>
                    <a:pt x="186106" y="97463"/>
                  </a:lnTo>
                  <a:lnTo>
                    <a:pt x="175011" y="105760"/>
                  </a:lnTo>
                  <a:lnTo>
                    <a:pt x="168933" y="97656"/>
                  </a:lnTo>
                  <a:cubicBezTo>
                    <a:pt x="166888" y="94930"/>
                    <a:pt x="163773" y="93507"/>
                    <a:pt x="160632" y="93507"/>
                  </a:cubicBezTo>
                  <a:cubicBezTo>
                    <a:pt x="158437" y="93507"/>
                    <a:pt x="156230" y="94201"/>
                    <a:pt x="154365" y="95630"/>
                  </a:cubicBezTo>
                  <a:cubicBezTo>
                    <a:pt x="152146" y="97270"/>
                    <a:pt x="150698" y="99682"/>
                    <a:pt x="150216" y="102480"/>
                  </a:cubicBezTo>
                  <a:lnTo>
                    <a:pt x="148865" y="112514"/>
                  </a:lnTo>
                  <a:lnTo>
                    <a:pt x="135069" y="110584"/>
                  </a:lnTo>
                  <a:lnTo>
                    <a:pt x="136516" y="100454"/>
                  </a:lnTo>
                  <a:cubicBezTo>
                    <a:pt x="137385" y="94762"/>
                    <a:pt x="133429" y="89552"/>
                    <a:pt x="127737" y="88683"/>
                  </a:cubicBezTo>
                  <a:cubicBezTo>
                    <a:pt x="127260" y="88618"/>
                    <a:pt x="126787" y="88586"/>
                    <a:pt x="126318" y="88586"/>
                  </a:cubicBezTo>
                  <a:cubicBezTo>
                    <a:pt x="124033" y="88586"/>
                    <a:pt x="121860" y="89349"/>
                    <a:pt x="120019" y="90710"/>
                  </a:cubicBezTo>
                  <a:lnTo>
                    <a:pt x="111818" y="96788"/>
                  </a:lnTo>
                  <a:lnTo>
                    <a:pt x="103521" y="85693"/>
                  </a:lnTo>
                  <a:lnTo>
                    <a:pt x="111625" y="79615"/>
                  </a:lnTo>
                  <a:cubicBezTo>
                    <a:pt x="116256" y="76141"/>
                    <a:pt x="117221" y="69581"/>
                    <a:pt x="113747" y="64950"/>
                  </a:cubicBezTo>
                  <a:cubicBezTo>
                    <a:pt x="112107" y="62731"/>
                    <a:pt x="109599" y="61284"/>
                    <a:pt x="106898" y="60898"/>
                  </a:cubicBezTo>
                  <a:lnTo>
                    <a:pt x="96767" y="59451"/>
                  </a:lnTo>
                  <a:lnTo>
                    <a:pt x="98793" y="45751"/>
                  </a:lnTo>
                  <a:lnTo>
                    <a:pt x="108827" y="47198"/>
                  </a:lnTo>
                  <a:cubicBezTo>
                    <a:pt x="109304" y="47263"/>
                    <a:pt x="109779" y="47294"/>
                    <a:pt x="110248" y="47294"/>
                  </a:cubicBezTo>
                  <a:cubicBezTo>
                    <a:pt x="115377" y="47294"/>
                    <a:pt x="119890" y="43537"/>
                    <a:pt x="120597" y="38322"/>
                  </a:cubicBezTo>
                  <a:cubicBezTo>
                    <a:pt x="120983" y="35621"/>
                    <a:pt x="120308" y="32823"/>
                    <a:pt x="118668" y="30604"/>
                  </a:cubicBezTo>
                  <a:lnTo>
                    <a:pt x="112493" y="22500"/>
                  </a:lnTo>
                  <a:lnTo>
                    <a:pt x="123588" y="14106"/>
                  </a:lnTo>
                  <a:lnTo>
                    <a:pt x="129763" y="22307"/>
                  </a:lnTo>
                  <a:cubicBezTo>
                    <a:pt x="131820" y="24993"/>
                    <a:pt x="134928" y="26427"/>
                    <a:pt x="138082" y="26427"/>
                  </a:cubicBezTo>
                  <a:cubicBezTo>
                    <a:pt x="140252" y="26427"/>
                    <a:pt x="142444" y="25748"/>
                    <a:pt x="144331" y="24333"/>
                  </a:cubicBezTo>
                  <a:cubicBezTo>
                    <a:pt x="146550" y="22693"/>
                    <a:pt x="147997" y="20184"/>
                    <a:pt x="148383" y="17483"/>
                  </a:cubicBezTo>
                  <a:lnTo>
                    <a:pt x="149830" y="7449"/>
                  </a:lnTo>
                  <a:close/>
                  <a:moveTo>
                    <a:pt x="45248" y="107690"/>
                  </a:moveTo>
                  <a:cubicBezTo>
                    <a:pt x="48432" y="114540"/>
                    <a:pt x="52870" y="120811"/>
                    <a:pt x="58176" y="126213"/>
                  </a:cubicBezTo>
                  <a:cubicBezTo>
                    <a:pt x="56131" y="131893"/>
                    <a:pt x="50817" y="135433"/>
                    <a:pt x="45127" y="135433"/>
                  </a:cubicBezTo>
                  <a:cubicBezTo>
                    <a:pt x="43568" y="135433"/>
                    <a:pt x="41980" y="135167"/>
                    <a:pt x="40424" y="134607"/>
                  </a:cubicBezTo>
                  <a:cubicBezTo>
                    <a:pt x="33188" y="132002"/>
                    <a:pt x="29426" y="124091"/>
                    <a:pt x="32031" y="116855"/>
                  </a:cubicBezTo>
                  <a:cubicBezTo>
                    <a:pt x="34057" y="111356"/>
                    <a:pt x="39267" y="107690"/>
                    <a:pt x="45152" y="107690"/>
                  </a:cubicBezTo>
                  <a:close/>
                  <a:moveTo>
                    <a:pt x="39845" y="89166"/>
                  </a:moveTo>
                  <a:cubicBezTo>
                    <a:pt x="40328" y="93121"/>
                    <a:pt x="41293" y="97077"/>
                    <a:pt x="42547" y="100936"/>
                  </a:cubicBezTo>
                  <a:cubicBezTo>
                    <a:pt x="31162" y="102287"/>
                    <a:pt x="22962" y="112610"/>
                    <a:pt x="24312" y="124091"/>
                  </a:cubicBezTo>
                  <a:cubicBezTo>
                    <a:pt x="25565" y="134650"/>
                    <a:pt x="34620" y="142471"/>
                    <a:pt x="45011" y="142471"/>
                  </a:cubicBezTo>
                  <a:cubicBezTo>
                    <a:pt x="45822" y="142471"/>
                    <a:pt x="46642" y="142423"/>
                    <a:pt x="47467" y="142325"/>
                  </a:cubicBezTo>
                  <a:cubicBezTo>
                    <a:pt x="54414" y="141457"/>
                    <a:pt x="60395" y="137308"/>
                    <a:pt x="63579" y="131134"/>
                  </a:cubicBezTo>
                  <a:cubicBezTo>
                    <a:pt x="65412" y="132677"/>
                    <a:pt x="67438" y="134125"/>
                    <a:pt x="69464" y="135475"/>
                  </a:cubicBezTo>
                  <a:cubicBezTo>
                    <a:pt x="72744" y="137501"/>
                    <a:pt x="75253" y="140685"/>
                    <a:pt x="76507" y="144351"/>
                  </a:cubicBezTo>
                  <a:lnTo>
                    <a:pt x="69078" y="151780"/>
                  </a:lnTo>
                  <a:lnTo>
                    <a:pt x="61842" y="146763"/>
                  </a:lnTo>
                  <a:cubicBezTo>
                    <a:pt x="60637" y="145960"/>
                    <a:pt x="59266" y="145571"/>
                    <a:pt x="57911" y="145571"/>
                  </a:cubicBezTo>
                  <a:cubicBezTo>
                    <a:pt x="55689" y="145571"/>
                    <a:pt x="53513" y="146618"/>
                    <a:pt x="52195" y="148596"/>
                  </a:cubicBezTo>
                  <a:cubicBezTo>
                    <a:pt x="51616" y="149368"/>
                    <a:pt x="51326" y="150236"/>
                    <a:pt x="51133" y="151105"/>
                  </a:cubicBezTo>
                  <a:lnTo>
                    <a:pt x="49300" y="159788"/>
                  </a:lnTo>
                  <a:lnTo>
                    <a:pt x="41003" y="159788"/>
                  </a:lnTo>
                  <a:lnTo>
                    <a:pt x="39170" y="151105"/>
                  </a:lnTo>
                  <a:cubicBezTo>
                    <a:pt x="38495" y="147815"/>
                    <a:pt x="35608" y="145558"/>
                    <a:pt x="32379" y="145558"/>
                  </a:cubicBezTo>
                  <a:cubicBezTo>
                    <a:pt x="31914" y="145558"/>
                    <a:pt x="31443" y="145605"/>
                    <a:pt x="30969" y="145702"/>
                  </a:cubicBezTo>
                  <a:cubicBezTo>
                    <a:pt x="30101" y="145895"/>
                    <a:pt x="29233" y="146281"/>
                    <a:pt x="28461" y="146860"/>
                  </a:cubicBezTo>
                  <a:lnTo>
                    <a:pt x="21225" y="151780"/>
                  </a:lnTo>
                  <a:lnTo>
                    <a:pt x="14954" y="145509"/>
                  </a:lnTo>
                  <a:lnTo>
                    <a:pt x="19874" y="138273"/>
                  </a:lnTo>
                  <a:cubicBezTo>
                    <a:pt x="22093" y="135089"/>
                    <a:pt x="21322" y="130748"/>
                    <a:pt x="18138" y="128625"/>
                  </a:cubicBezTo>
                  <a:cubicBezTo>
                    <a:pt x="17366" y="128046"/>
                    <a:pt x="16498" y="127661"/>
                    <a:pt x="15629" y="127468"/>
                  </a:cubicBezTo>
                  <a:lnTo>
                    <a:pt x="6946" y="125731"/>
                  </a:lnTo>
                  <a:lnTo>
                    <a:pt x="6946" y="117434"/>
                  </a:lnTo>
                  <a:lnTo>
                    <a:pt x="15629" y="115601"/>
                  </a:lnTo>
                  <a:cubicBezTo>
                    <a:pt x="19392" y="114829"/>
                    <a:pt x="21708" y="111163"/>
                    <a:pt x="20936" y="107400"/>
                  </a:cubicBezTo>
                  <a:cubicBezTo>
                    <a:pt x="20743" y="106532"/>
                    <a:pt x="20453" y="105664"/>
                    <a:pt x="19874" y="104892"/>
                  </a:cubicBezTo>
                  <a:lnTo>
                    <a:pt x="14954" y="97656"/>
                  </a:lnTo>
                  <a:lnTo>
                    <a:pt x="21225" y="91385"/>
                  </a:lnTo>
                  <a:lnTo>
                    <a:pt x="28461" y="96305"/>
                  </a:lnTo>
                  <a:cubicBezTo>
                    <a:pt x="29670" y="97148"/>
                    <a:pt x="31045" y="97545"/>
                    <a:pt x="32403" y="97545"/>
                  </a:cubicBezTo>
                  <a:cubicBezTo>
                    <a:pt x="34621" y="97545"/>
                    <a:pt x="36792" y="96484"/>
                    <a:pt x="38109" y="94569"/>
                  </a:cubicBezTo>
                  <a:cubicBezTo>
                    <a:pt x="38688" y="93797"/>
                    <a:pt x="38977" y="92929"/>
                    <a:pt x="39170" y="92060"/>
                  </a:cubicBezTo>
                  <a:lnTo>
                    <a:pt x="39845" y="89166"/>
                  </a:lnTo>
                  <a:close/>
                  <a:moveTo>
                    <a:pt x="118957" y="177154"/>
                  </a:moveTo>
                  <a:lnTo>
                    <a:pt x="118957" y="184100"/>
                  </a:lnTo>
                  <a:lnTo>
                    <a:pt x="91172" y="184100"/>
                  </a:lnTo>
                  <a:lnTo>
                    <a:pt x="91172" y="177154"/>
                  </a:lnTo>
                  <a:close/>
                  <a:moveTo>
                    <a:pt x="118957" y="191047"/>
                  </a:moveTo>
                  <a:lnTo>
                    <a:pt x="118957" y="194520"/>
                  </a:lnTo>
                  <a:cubicBezTo>
                    <a:pt x="118957" y="198282"/>
                    <a:pt x="115870" y="201466"/>
                    <a:pt x="112011" y="201466"/>
                  </a:cubicBezTo>
                  <a:lnTo>
                    <a:pt x="98118" y="201466"/>
                  </a:lnTo>
                  <a:cubicBezTo>
                    <a:pt x="94355" y="201466"/>
                    <a:pt x="91172" y="198282"/>
                    <a:pt x="91172" y="194520"/>
                  </a:cubicBezTo>
                  <a:lnTo>
                    <a:pt x="91172" y="191047"/>
                  </a:lnTo>
                  <a:close/>
                  <a:moveTo>
                    <a:pt x="146950" y="1"/>
                  </a:moveTo>
                  <a:cubicBezTo>
                    <a:pt x="145260" y="1"/>
                    <a:pt x="143732" y="1213"/>
                    <a:pt x="143463" y="3011"/>
                  </a:cubicBezTo>
                  <a:lnTo>
                    <a:pt x="141533" y="16518"/>
                  </a:lnTo>
                  <a:cubicBezTo>
                    <a:pt x="141272" y="18262"/>
                    <a:pt x="139828" y="19454"/>
                    <a:pt x="138129" y="19454"/>
                  </a:cubicBezTo>
                  <a:cubicBezTo>
                    <a:pt x="137948" y="19454"/>
                    <a:pt x="137763" y="19440"/>
                    <a:pt x="137577" y="19412"/>
                  </a:cubicBezTo>
                  <a:cubicBezTo>
                    <a:pt x="136709" y="19316"/>
                    <a:pt x="135841" y="18833"/>
                    <a:pt x="135262" y="18062"/>
                  </a:cubicBezTo>
                  <a:lnTo>
                    <a:pt x="127061" y="7160"/>
                  </a:lnTo>
                  <a:cubicBezTo>
                    <a:pt x="126437" y="6251"/>
                    <a:pt x="125411" y="5777"/>
                    <a:pt x="124357" y="5777"/>
                  </a:cubicBezTo>
                  <a:cubicBezTo>
                    <a:pt x="123621" y="5777"/>
                    <a:pt x="122872" y="6008"/>
                    <a:pt x="122238" y="6484"/>
                  </a:cubicBezTo>
                  <a:lnTo>
                    <a:pt x="111818" y="14299"/>
                  </a:lnTo>
                  <a:cubicBezTo>
                    <a:pt x="109454" y="14058"/>
                    <a:pt x="107090" y="13937"/>
                    <a:pt x="104727" y="13937"/>
                  </a:cubicBezTo>
                  <a:cubicBezTo>
                    <a:pt x="102363" y="13937"/>
                    <a:pt x="99999" y="14058"/>
                    <a:pt x="97636" y="14299"/>
                  </a:cubicBezTo>
                  <a:cubicBezTo>
                    <a:pt x="66666" y="17869"/>
                    <a:pt x="42450" y="42471"/>
                    <a:pt x="39459" y="73440"/>
                  </a:cubicBezTo>
                  <a:cubicBezTo>
                    <a:pt x="39363" y="74501"/>
                    <a:pt x="39267" y="75466"/>
                    <a:pt x="39267" y="76431"/>
                  </a:cubicBezTo>
                  <a:lnTo>
                    <a:pt x="38205" y="76431"/>
                  </a:lnTo>
                  <a:cubicBezTo>
                    <a:pt x="36565" y="76431"/>
                    <a:pt x="35118" y="77589"/>
                    <a:pt x="34829" y="79229"/>
                  </a:cubicBezTo>
                  <a:lnTo>
                    <a:pt x="32417" y="90613"/>
                  </a:lnTo>
                  <a:lnTo>
                    <a:pt x="22769" y="83956"/>
                  </a:lnTo>
                  <a:cubicBezTo>
                    <a:pt x="22185" y="83539"/>
                    <a:pt x="21511" y="83338"/>
                    <a:pt x="20833" y="83338"/>
                  </a:cubicBezTo>
                  <a:cubicBezTo>
                    <a:pt x="19942" y="83338"/>
                    <a:pt x="19043" y="83685"/>
                    <a:pt x="18331" y="84342"/>
                  </a:cubicBezTo>
                  <a:lnTo>
                    <a:pt x="7911" y="94762"/>
                  </a:lnTo>
                  <a:cubicBezTo>
                    <a:pt x="6753" y="96016"/>
                    <a:pt x="6560" y="97849"/>
                    <a:pt x="7525" y="99200"/>
                  </a:cubicBezTo>
                  <a:lnTo>
                    <a:pt x="14182" y="108847"/>
                  </a:lnTo>
                  <a:lnTo>
                    <a:pt x="2701" y="111259"/>
                  </a:lnTo>
                  <a:cubicBezTo>
                    <a:pt x="1158" y="111549"/>
                    <a:pt x="0" y="112996"/>
                    <a:pt x="0" y="114636"/>
                  </a:cubicBezTo>
                  <a:lnTo>
                    <a:pt x="0" y="128529"/>
                  </a:lnTo>
                  <a:cubicBezTo>
                    <a:pt x="0" y="130169"/>
                    <a:pt x="1158" y="131616"/>
                    <a:pt x="2798" y="131906"/>
                  </a:cubicBezTo>
                  <a:lnTo>
                    <a:pt x="14182" y="134318"/>
                  </a:lnTo>
                  <a:lnTo>
                    <a:pt x="7622" y="143869"/>
                  </a:lnTo>
                  <a:cubicBezTo>
                    <a:pt x="6657" y="145316"/>
                    <a:pt x="6753" y="147149"/>
                    <a:pt x="8008" y="148307"/>
                  </a:cubicBezTo>
                  <a:lnTo>
                    <a:pt x="18427" y="158726"/>
                  </a:lnTo>
                  <a:cubicBezTo>
                    <a:pt x="19085" y="159384"/>
                    <a:pt x="19960" y="159730"/>
                    <a:pt x="20858" y="159730"/>
                  </a:cubicBezTo>
                  <a:cubicBezTo>
                    <a:pt x="21542" y="159730"/>
                    <a:pt x="22240" y="159529"/>
                    <a:pt x="22865" y="159112"/>
                  </a:cubicBezTo>
                  <a:lnTo>
                    <a:pt x="32417" y="152552"/>
                  </a:lnTo>
                  <a:lnTo>
                    <a:pt x="34829" y="163936"/>
                  </a:lnTo>
                  <a:cubicBezTo>
                    <a:pt x="35118" y="165576"/>
                    <a:pt x="36565" y="166734"/>
                    <a:pt x="38205" y="166734"/>
                  </a:cubicBezTo>
                  <a:lnTo>
                    <a:pt x="52098" y="166734"/>
                  </a:lnTo>
                  <a:cubicBezTo>
                    <a:pt x="53738" y="166734"/>
                    <a:pt x="55185" y="165576"/>
                    <a:pt x="55475" y="163936"/>
                  </a:cubicBezTo>
                  <a:lnTo>
                    <a:pt x="57887" y="152552"/>
                  </a:lnTo>
                  <a:lnTo>
                    <a:pt x="67535" y="159112"/>
                  </a:lnTo>
                  <a:cubicBezTo>
                    <a:pt x="68118" y="159529"/>
                    <a:pt x="68792" y="159730"/>
                    <a:pt x="69463" y="159730"/>
                  </a:cubicBezTo>
                  <a:cubicBezTo>
                    <a:pt x="70344" y="159730"/>
                    <a:pt x="71219" y="159384"/>
                    <a:pt x="71876" y="158726"/>
                  </a:cubicBezTo>
                  <a:lnTo>
                    <a:pt x="77279" y="153324"/>
                  </a:lnTo>
                  <a:lnTo>
                    <a:pt x="77279" y="163261"/>
                  </a:lnTo>
                  <a:cubicBezTo>
                    <a:pt x="77375" y="168181"/>
                    <a:pt x="79980" y="172716"/>
                    <a:pt x="84225" y="175224"/>
                  </a:cubicBezTo>
                  <a:lnTo>
                    <a:pt x="84225" y="194520"/>
                  </a:lnTo>
                  <a:cubicBezTo>
                    <a:pt x="84225" y="202142"/>
                    <a:pt x="90496" y="208413"/>
                    <a:pt x="98118" y="208413"/>
                  </a:cubicBezTo>
                  <a:lnTo>
                    <a:pt x="112011" y="208413"/>
                  </a:lnTo>
                  <a:cubicBezTo>
                    <a:pt x="119729" y="208413"/>
                    <a:pt x="125904" y="202142"/>
                    <a:pt x="125904" y="194520"/>
                  </a:cubicBezTo>
                  <a:lnTo>
                    <a:pt x="125904" y="175224"/>
                  </a:lnTo>
                  <a:cubicBezTo>
                    <a:pt x="130245" y="172716"/>
                    <a:pt x="132850" y="168181"/>
                    <a:pt x="132850" y="163261"/>
                  </a:cubicBezTo>
                  <a:lnTo>
                    <a:pt x="132850" y="149465"/>
                  </a:lnTo>
                  <a:cubicBezTo>
                    <a:pt x="132947" y="143676"/>
                    <a:pt x="136034" y="138370"/>
                    <a:pt x="140954" y="135282"/>
                  </a:cubicBezTo>
                  <a:cubicBezTo>
                    <a:pt x="143752" y="133449"/>
                    <a:pt x="146550" y="131327"/>
                    <a:pt x="149058" y="129108"/>
                  </a:cubicBezTo>
                  <a:lnTo>
                    <a:pt x="144427" y="123898"/>
                  </a:lnTo>
                  <a:cubicBezTo>
                    <a:pt x="142208" y="125924"/>
                    <a:pt x="139700" y="127854"/>
                    <a:pt x="137095" y="129494"/>
                  </a:cubicBezTo>
                  <a:cubicBezTo>
                    <a:pt x="130245" y="133835"/>
                    <a:pt x="126000" y="141360"/>
                    <a:pt x="125904" y="149465"/>
                  </a:cubicBezTo>
                  <a:lnTo>
                    <a:pt x="125904" y="163261"/>
                  </a:lnTo>
                  <a:cubicBezTo>
                    <a:pt x="125904" y="167024"/>
                    <a:pt x="122816" y="170207"/>
                    <a:pt x="118957" y="170207"/>
                  </a:cubicBezTo>
                  <a:lnTo>
                    <a:pt x="91172" y="170207"/>
                  </a:lnTo>
                  <a:cubicBezTo>
                    <a:pt x="87409" y="170207"/>
                    <a:pt x="84225" y="167024"/>
                    <a:pt x="84225" y="163261"/>
                  </a:cubicBezTo>
                  <a:lnTo>
                    <a:pt x="84225" y="149175"/>
                  </a:lnTo>
                  <a:cubicBezTo>
                    <a:pt x="84225" y="141167"/>
                    <a:pt x="79980" y="133835"/>
                    <a:pt x="73227" y="129590"/>
                  </a:cubicBezTo>
                  <a:cubicBezTo>
                    <a:pt x="45731" y="112321"/>
                    <a:pt x="37433" y="75948"/>
                    <a:pt x="54703" y="48452"/>
                  </a:cubicBezTo>
                  <a:cubicBezTo>
                    <a:pt x="65412" y="31376"/>
                    <a:pt x="84225" y="20956"/>
                    <a:pt x="104389" y="20860"/>
                  </a:cubicBezTo>
                  <a:lnTo>
                    <a:pt x="104389" y="20860"/>
                  </a:lnTo>
                  <a:lnTo>
                    <a:pt x="104196" y="21245"/>
                  </a:lnTo>
                  <a:cubicBezTo>
                    <a:pt x="104100" y="22210"/>
                    <a:pt x="104293" y="23079"/>
                    <a:pt x="104871" y="23850"/>
                  </a:cubicBezTo>
                  <a:lnTo>
                    <a:pt x="113072" y="34752"/>
                  </a:lnTo>
                  <a:cubicBezTo>
                    <a:pt x="113940" y="35910"/>
                    <a:pt x="114037" y="37454"/>
                    <a:pt x="113265" y="38611"/>
                  </a:cubicBezTo>
                  <a:cubicBezTo>
                    <a:pt x="112694" y="39672"/>
                    <a:pt x="111572" y="40318"/>
                    <a:pt x="110423" y="40318"/>
                  </a:cubicBezTo>
                  <a:cubicBezTo>
                    <a:pt x="110212" y="40318"/>
                    <a:pt x="110001" y="40296"/>
                    <a:pt x="109792" y="40252"/>
                  </a:cubicBezTo>
                  <a:lnTo>
                    <a:pt x="96285" y="38322"/>
                  </a:lnTo>
                  <a:cubicBezTo>
                    <a:pt x="96154" y="38309"/>
                    <a:pt x="96024" y="38302"/>
                    <a:pt x="95895" y="38302"/>
                  </a:cubicBezTo>
                  <a:cubicBezTo>
                    <a:pt x="94126" y="38302"/>
                    <a:pt x="92599" y="39514"/>
                    <a:pt x="92329" y="41313"/>
                  </a:cubicBezTo>
                  <a:lnTo>
                    <a:pt x="89435" y="61959"/>
                  </a:lnTo>
                  <a:cubicBezTo>
                    <a:pt x="89146" y="63792"/>
                    <a:pt x="90496" y="65625"/>
                    <a:pt x="92329" y="65915"/>
                  </a:cubicBezTo>
                  <a:lnTo>
                    <a:pt x="105836" y="67844"/>
                  </a:lnTo>
                  <a:cubicBezTo>
                    <a:pt x="107766" y="68037"/>
                    <a:pt x="109117" y="69870"/>
                    <a:pt x="108827" y="71703"/>
                  </a:cubicBezTo>
                  <a:cubicBezTo>
                    <a:pt x="108731" y="72668"/>
                    <a:pt x="108248" y="73440"/>
                    <a:pt x="107476" y="74019"/>
                  </a:cubicBezTo>
                  <a:lnTo>
                    <a:pt x="96574" y="82219"/>
                  </a:lnTo>
                  <a:cubicBezTo>
                    <a:pt x="95031" y="83377"/>
                    <a:pt x="94741" y="85500"/>
                    <a:pt x="95899" y="87043"/>
                  </a:cubicBezTo>
                  <a:lnTo>
                    <a:pt x="108345" y="103734"/>
                  </a:lnTo>
                  <a:cubicBezTo>
                    <a:pt x="109026" y="104643"/>
                    <a:pt x="110076" y="105117"/>
                    <a:pt x="111139" y="105117"/>
                  </a:cubicBezTo>
                  <a:cubicBezTo>
                    <a:pt x="111881" y="105117"/>
                    <a:pt x="112630" y="104886"/>
                    <a:pt x="113265" y="104409"/>
                  </a:cubicBezTo>
                  <a:lnTo>
                    <a:pt x="124167" y="96209"/>
                  </a:lnTo>
                  <a:cubicBezTo>
                    <a:pt x="124776" y="95752"/>
                    <a:pt x="125475" y="95536"/>
                    <a:pt x="126169" y="95536"/>
                  </a:cubicBezTo>
                  <a:cubicBezTo>
                    <a:pt x="127235" y="95536"/>
                    <a:pt x="128290" y="96046"/>
                    <a:pt x="128991" y="96981"/>
                  </a:cubicBezTo>
                  <a:cubicBezTo>
                    <a:pt x="129570" y="97656"/>
                    <a:pt x="129763" y="98621"/>
                    <a:pt x="129666" y="99489"/>
                  </a:cubicBezTo>
                  <a:lnTo>
                    <a:pt x="127737" y="112996"/>
                  </a:lnTo>
                  <a:cubicBezTo>
                    <a:pt x="127447" y="114925"/>
                    <a:pt x="128798" y="116662"/>
                    <a:pt x="130631" y="116952"/>
                  </a:cubicBezTo>
                  <a:lnTo>
                    <a:pt x="151277" y="119942"/>
                  </a:lnTo>
                  <a:lnTo>
                    <a:pt x="151760" y="119942"/>
                  </a:lnTo>
                  <a:cubicBezTo>
                    <a:pt x="153496" y="119942"/>
                    <a:pt x="154944" y="118688"/>
                    <a:pt x="155233" y="116952"/>
                  </a:cubicBezTo>
                  <a:lnTo>
                    <a:pt x="157163" y="103445"/>
                  </a:lnTo>
                  <a:cubicBezTo>
                    <a:pt x="157432" y="101646"/>
                    <a:pt x="158959" y="100434"/>
                    <a:pt x="160728" y="100434"/>
                  </a:cubicBezTo>
                  <a:cubicBezTo>
                    <a:pt x="160857" y="100434"/>
                    <a:pt x="160987" y="100441"/>
                    <a:pt x="161118" y="100454"/>
                  </a:cubicBezTo>
                  <a:cubicBezTo>
                    <a:pt x="161986" y="100647"/>
                    <a:pt x="162855" y="101129"/>
                    <a:pt x="163337" y="101804"/>
                  </a:cubicBezTo>
                  <a:lnTo>
                    <a:pt x="171538" y="112803"/>
                  </a:lnTo>
                  <a:cubicBezTo>
                    <a:pt x="172232" y="113671"/>
                    <a:pt x="173309" y="114158"/>
                    <a:pt x="174393" y="114158"/>
                  </a:cubicBezTo>
                  <a:cubicBezTo>
                    <a:pt x="175115" y="114158"/>
                    <a:pt x="175841" y="113941"/>
                    <a:pt x="176458" y="113478"/>
                  </a:cubicBezTo>
                  <a:lnTo>
                    <a:pt x="193052" y="100936"/>
                  </a:lnTo>
                  <a:cubicBezTo>
                    <a:pt x="194596" y="99778"/>
                    <a:pt x="194982" y="97656"/>
                    <a:pt x="193824" y="96112"/>
                  </a:cubicBezTo>
                  <a:lnTo>
                    <a:pt x="185623" y="85210"/>
                  </a:lnTo>
                  <a:cubicBezTo>
                    <a:pt x="184755" y="84053"/>
                    <a:pt x="184659" y="82509"/>
                    <a:pt x="185431" y="81351"/>
                  </a:cubicBezTo>
                  <a:cubicBezTo>
                    <a:pt x="186029" y="80239"/>
                    <a:pt x="187159" y="79582"/>
                    <a:pt x="188417" y="79582"/>
                  </a:cubicBezTo>
                  <a:cubicBezTo>
                    <a:pt x="188577" y="79582"/>
                    <a:pt x="188740" y="79593"/>
                    <a:pt x="188904" y="79615"/>
                  </a:cubicBezTo>
                  <a:lnTo>
                    <a:pt x="202411" y="81544"/>
                  </a:lnTo>
                  <a:cubicBezTo>
                    <a:pt x="202587" y="81572"/>
                    <a:pt x="202764" y="81586"/>
                    <a:pt x="202939" y="81586"/>
                  </a:cubicBezTo>
                  <a:cubicBezTo>
                    <a:pt x="204582" y="81586"/>
                    <a:pt x="206095" y="80393"/>
                    <a:pt x="206270" y="78650"/>
                  </a:cubicBezTo>
                  <a:lnTo>
                    <a:pt x="209261" y="58004"/>
                  </a:lnTo>
                  <a:cubicBezTo>
                    <a:pt x="209550" y="56074"/>
                    <a:pt x="208199" y="54337"/>
                    <a:pt x="206270" y="54048"/>
                  </a:cubicBezTo>
                  <a:lnTo>
                    <a:pt x="192763" y="52118"/>
                  </a:lnTo>
                  <a:cubicBezTo>
                    <a:pt x="190930" y="51829"/>
                    <a:pt x="189579" y="50092"/>
                    <a:pt x="189869" y="48259"/>
                  </a:cubicBezTo>
                  <a:cubicBezTo>
                    <a:pt x="189965" y="47294"/>
                    <a:pt x="190447" y="46523"/>
                    <a:pt x="191219" y="45944"/>
                  </a:cubicBezTo>
                  <a:lnTo>
                    <a:pt x="202121" y="37743"/>
                  </a:lnTo>
                  <a:cubicBezTo>
                    <a:pt x="203665" y="36585"/>
                    <a:pt x="203954" y="34366"/>
                    <a:pt x="202797" y="32919"/>
                  </a:cubicBezTo>
                  <a:lnTo>
                    <a:pt x="190351" y="16229"/>
                  </a:lnTo>
                  <a:cubicBezTo>
                    <a:pt x="189669" y="15320"/>
                    <a:pt x="188620" y="14846"/>
                    <a:pt x="187557" y="14846"/>
                  </a:cubicBezTo>
                  <a:cubicBezTo>
                    <a:pt x="186814" y="14846"/>
                    <a:pt x="186065" y="15077"/>
                    <a:pt x="185431" y="15553"/>
                  </a:cubicBezTo>
                  <a:lnTo>
                    <a:pt x="174529" y="23657"/>
                  </a:lnTo>
                  <a:cubicBezTo>
                    <a:pt x="173892" y="24175"/>
                    <a:pt x="173157" y="24413"/>
                    <a:pt x="172432" y="24413"/>
                  </a:cubicBezTo>
                  <a:cubicBezTo>
                    <a:pt x="171398" y="24413"/>
                    <a:pt x="170385" y="23929"/>
                    <a:pt x="169705" y="23079"/>
                  </a:cubicBezTo>
                  <a:cubicBezTo>
                    <a:pt x="169126" y="22307"/>
                    <a:pt x="168836" y="21342"/>
                    <a:pt x="169029" y="20474"/>
                  </a:cubicBezTo>
                  <a:lnTo>
                    <a:pt x="170959" y="6967"/>
                  </a:lnTo>
                  <a:cubicBezTo>
                    <a:pt x="171152" y="5037"/>
                    <a:pt x="169898" y="3301"/>
                    <a:pt x="167968" y="3011"/>
                  </a:cubicBezTo>
                  <a:lnTo>
                    <a:pt x="147322" y="20"/>
                  </a:lnTo>
                  <a:cubicBezTo>
                    <a:pt x="147197" y="7"/>
                    <a:pt x="147073" y="1"/>
                    <a:pt x="146950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33" name="Google Shape;2223;p40"/>
            <p:cNvSpPr/>
            <p:nvPr/>
          </p:nvSpPr>
          <p:spPr>
            <a:xfrm>
              <a:off x="4616640" y="1189440"/>
              <a:ext cx="156600" cy="156600"/>
            </a:xfrm>
            <a:custGeom>
              <a:avLst/>
              <a:gdLst>
                <a:gd name="textAreaLeft" fmla="*/ 0 w 156600"/>
                <a:gd name="textAreaRight" fmla="*/ 156960 w 156600"/>
                <a:gd name="textAreaTop" fmla="*/ 0 h 156600"/>
                <a:gd name="textAreaBottom" fmla="*/ 156960 h 156600"/>
              </a:gdLst>
              <a:ahLst/>
              <a:cxnLst/>
              <a:rect l="textAreaLeft" t="textAreaTop" r="textAreaRight" b="textAreaBottom"/>
              <a:pathLst>
                <a:path w="55572" h="55572">
                  <a:moveTo>
                    <a:pt x="27786" y="6947"/>
                  </a:moveTo>
                  <a:cubicBezTo>
                    <a:pt x="39267" y="6947"/>
                    <a:pt x="48625" y="16305"/>
                    <a:pt x="48625" y="27786"/>
                  </a:cubicBezTo>
                  <a:cubicBezTo>
                    <a:pt x="48625" y="39363"/>
                    <a:pt x="39267" y="48625"/>
                    <a:pt x="27786" y="48625"/>
                  </a:cubicBezTo>
                  <a:cubicBezTo>
                    <a:pt x="16305" y="48625"/>
                    <a:pt x="6947" y="39363"/>
                    <a:pt x="6947" y="27786"/>
                  </a:cubicBezTo>
                  <a:cubicBezTo>
                    <a:pt x="6947" y="16305"/>
                    <a:pt x="16305" y="6947"/>
                    <a:pt x="27786" y="6947"/>
                  </a:cubicBezTo>
                  <a:close/>
                  <a:moveTo>
                    <a:pt x="27786" y="0"/>
                  </a:moveTo>
                  <a:cubicBezTo>
                    <a:pt x="12446" y="0"/>
                    <a:pt x="0" y="12446"/>
                    <a:pt x="0" y="27786"/>
                  </a:cubicBezTo>
                  <a:cubicBezTo>
                    <a:pt x="0" y="43126"/>
                    <a:pt x="12446" y="55572"/>
                    <a:pt x="27786" y="55572"/>
                  </a:cubicBezTo>
                  <a:cubicBezTo>
                    <a:pt x="43126" y="55572"/>
                    <a:pt x="55571" y="43126"/>
                    <a:pt x="55571" y="27786"/>
                  </a:cubicBezTo>
                  <a:cubicBezTo>
                    <a:pt x="55571" y="12446"/>
                    <a:pt x="43126" y="97"/>
                    <a:pt x="2778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8480" bIns="784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34" name="Google Shape;2224;p40"/>
            <p:cNvSpPr/>
            <p:nvPr/>
          </p:nvSpPr>
          <p:spPr>
            <a:xfrm>
              <a:off x="4563360" y="1504800"/>
              <a:ext cx="19080" cy="29160"/>
            </a:xfrm>
            <a:custGeom>
              <a:avLst/>
              <a:gdLst>
                <a:gd name="textAreaLeft" fmla="*/ 0 w 19080"/>
                <a:gd name="textAreaRight" fmla="*/ 19440 w 19080"/>
                <a:gd name="textAreaTop" fmla="*/ 0 h 29160"/>
                <a:gd name="textAreaBottom" fmla="*/ 29520 h 29160"/>
              </a:gdLst>
              <a:ahLst/>
              <a:cxnLst/>
              <a:rect l="textAreaLeft" t="textAreaTop" r="textAreaRight" b="textAreaBottom"/>
              <a:pathLst>
                <a:path w="6947" h="10420">
                  <a:moveTo>
                    <a:pt x="0" y="0"/>
                  </a:moveTo>
                  <a:lnTo>
                    <a:pt x="0" y="10420"/>
                  </a:lnTo>
                  <a:lnTo>
                    <a:pt x="6947" y="10420"/>
                  </a:lnTo>
                  <a:lnTo>
                    <a:pt x="694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4760" bIns="1476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35" name="Google Shape;2225;p40"/>
            <p:cNvSpPr/>
            <p:nvPr/>
          </p:nvSpPr>
          <p:spPr>
            <a:xfrm>
              <a:off x="4416480" y="1182960"/>
              <a:ext cx="165960" cy="302040"/>
            </a:xfrm>
            <a:custGeom>
              <a:avLst/>
              <a:gdLst>
                <a:gd name="textAreaLeft" fmla="*/ 0 w 165960"/>
                <a:gd name="textAreaRight" fmla="*/ 166320 w 165960"/>
                <a:gd name="textAreaTop" fmla="*/ 0 h 302040"/>
                <a:gd name="textAreaBottom" fmla="*/ 302400 h 302040"/>
              </a:gdLst>
              <a:ahLst/>
              <a:cxnLst/>
              <a:rect l="textAreaLeft" t="textAreaTop" r="textAreaRight" b="textAreaBottom"/>
              <a:pathLst>
                <a:path w="58949" h="107188">
                  <a:moveTo>
                    <a:pt x="29619" y="1"/>
                  </a:moveTo>
                  <a:cubicBezTo>
                    <a:pt x="6851" y="14376"/>
                    <a:pt x="1" y="44381"/>
                    <a:pt x="14376" y="67053"/>
                  </a:cubicBezTo>
                  <a:cubicBezTo>
                    <a:pt x="19875" y="75929"/>
                    <a:pt x="28076" y="82683"/>
                    <a:pt x="37820" y="86445"/>
                  </a:cubicBezTo>
                  <a:cubicBezTo>
                    <a:pt x="46407" y="89725"/>
                    <a:pt x="52002" y="98022"/>
                    <a:pt x="52002" y="107188"/>
                  </a:cubicBezTo>
                  <a:lnTo>
                    <a:pt x="58949" y="107188"/>
                  </a:lnTo>
                  <a:cubicBezTo>
                    <a:pt x="58949" y="95128"/>
                    <a:pt x="51616" y="84323"/>
                    <a:pt x="40328" y="79981"/>
                  </a:cubicBezTo>
                  <a:cubicBezTo>
                    <a:pt x="18910" y="71588"/>
                    <a:pt x="8298" y="47468"/>
                    <a:pt x="16691" y="26050"/>
                  </a:cubicBezTo>
                  <a:cubicBezTo>
                    <a:pt x="19875" y="17753"/>
                    <a:pt x="25760" y="10710"/>
                    <a:pt x="33286" y="5886"/>
                  </a:cubicBezTo>
                  <a:lnTo>
                    <a:pt x="2961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36" name="Google Shape;2226;p40"/>
            <p:cNvSpPr/>
            <p:nvPr/>
          </p:nvSpPr>
          <p:spPr>
            <a:xfrm>
              <a:off x="4759200" y="1436400"/>
              <a:ext cx="68400" cy="19080"/>
            </a:xfrm>
            <a:custGeom>
              <a:avLst/>
              <a:gdLst>
                <a:gd name="textAreaLeft" fmla="*/ 0 w 68400"/>
                <a:gd name="textAreaRight" fmla="*/ 68760 w 68400"/>
                <a:gd name="textAreaTop" fmla="*/ 0 h 19080"/>
                <a:gd name="textAreaBottom" fmla="*/ 19440 h 19080"/>
              </a:gdLst>
              <a:ahLst/>
              <a:cxnLst/>
              <a:rect l="textAreaLeft" t="textAreaTop" r="textAreaRight" b="textAreaBottom"/>
              <a:pathLst>
                <a:path w="24313" h="6948">
                  <a:moveTo>
                    <a:pt x="0" y="1"/>
                  </a:moveTo>
                  <a:lnTo>
                    <a:pt x="0" y="6947"/>
                  </a:lnTo>
                  <a:lnTo>
                    <a:pt x="24313" y="6947"/>
                  </a:lnTo>
                  <a:lnTo>
                    <a:pt x="24313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37" name="Google Shape;2227;p40"/>
            <p:cNvSpPr/>
            <p:nvPr/>
          </p:nvSpPr>
          <p:spPr>
            <a:xfrm>
              <a:off x="4743360" y="1487520"/>
              <a:ext cx="70920" cy="63720"/>
            </a:xfrm>
            <a:custGeom>
              <a:avLst/>
              <a:gdLst>
                <a:gd name="textAreaLeft" fmla="*/ 0 w 70920"/>
                <a:gd name="textAreaRight" fmla="*/ 71280 w 70920"/>
                <a:gd name="textAreaTop" fmla="*/ 0 h 63720"/>
                <a:gd name="textAreaBottom" fmla="*/ 64080 h 63720"/>
              </a:gdLst>
              <a:ahLst/>
              <a:cxnLst/>
              <a:rect l="textAreaLeft" t="textAreaTop" r="textAreaRight" b="textAreaBottom"/>
              <a:pathLst>
                <a:path w="25278" h="22674">
                  <a:moveTo>
                    <a:pt x="4438" y="1"/>
                  </a:moveTo>
                  <a:lnTo>
                    <a:pt x="0" y="5307"/>
                  </a:lnTo>
                  <a:lnTo>
                    <a:pt x="20839" y="22673"/>
                  </a:lnTo>
                  <a:lnTo>
                    <a:pt x="25277" y="17367"/>
                  </a:lnTo>
                  <a:lnTo>
                    <a:pt x="443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2040" bIns="320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38" name="Google Shape;2228;p40"/>
            <p:cNvSpPr/>
            <p:nvPr/>
          </p:nvSpPr>
          <p:spPr>
            <a:xfrm>
              <a:off x="4700520" y="1514880"/>
              <a:ext cx="19080" cy="68400"/>
            </a:xfrm>
            <a:custGeom>
              <a:avLst/>
              <a:gdLst>
                <a:gd name="textAreaLeft" fmla="*/ 0 w 19080"/>
                <a:gd name="textAreaRight" fmla="*/ 19440 w 19080"/>
                <a:gd name="textAreaTop" fmla="*/ 0 h 68400"/>
                <a:gd name="textAreaBottom" fmla="*/ 68760 h 68400"/>
              </a:gdLst>
              <a:ahLst/>
              <a:cxnLst/>
              <a:rect l="textAreaLeft" t="textAreaTop" r="textAreaRight" b="textAreaBottom"/>
              <a:pathLst>
                <a:path w="6947" h="24313">
                  <a:moveTo>
                    <a:pt x="0" y="1"/>
                  </a:moveTo>
                  <a:lnTo>
                    <a:pt x="0" y="24313"/>
                  </a:lnTo>
                  <a:lnTo>
                    <a:pt x="6947" y="24313"/>
                  </a:lnTo>
                  <a:lnTo>
                    <a:pt x="694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4200" bIns="342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39" name="Google Shape;2229;p40"/>
            <p:cNvSpPr/>
            <p:nvPr/>
          </p:nvSpPr>
          <p:spPr>
            <a:xfrm>
              <a:off x="4286520" y="1221120"/>
              <a:ext cx="82800" cy="38160"/>
            </a:xfrm>
            <a:custGeom>
              <a:avLst/>
              <a:gdLst>
                <a:gd name="textAreaLeft" fmla="*/ 0 w 82800"/>
                <a:gd name="textAreaRight" fmla="*/ 83160 w 82800"/>
                <a:gd name="textAreaTop" fmla="*/ 0 h 38160"/>
                <a:gd name="textAreaBottom" fmla="*/ 38520 h 38160"/>
              </a:gdLst>
              <a:ahLst/>
              <a:cxnLst/>
              <a:rect l="textAreaLeft" t="textAreaTop" r="textAreaRight" b="textAreaBottom"/>
              <a:pathLst>
                <a:path w="29427" h="13701">
                  <a:moveTo>
                    <a:pt x="27786" y="1"/>
                  </a:moveTo>
                  <a:lnTo>
                    <a:pt x="1" y="6947"/>
                  </a:lnTo>
                  <a:lnTo>
                    <a:pt x="1641" y="13701"/>
                  </a:lnTo>
                  <a:lnTo>
                    <a:pt x="29426" y="6754"/>
                  </a:lnTo>
                  <a:lnTo>
                    <a:pt x="27786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9080" bIns="190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40" name="Google Shape;2230;p40"/>
            <p:cNvSpPr/>
            <p:nvPr/>
          </p:nvSpPr>
          <p:spPr>
            <a:xfrm>
              <a:off x="4303080" y="1124640"/>
              <a:ext cx="79560" cy="64440"/>
            </a:xfrm>
            <a:custGeom>
              <a:avLst/>
              <a:gdLst>
                <a:gd name="textAreaLeft" fmla="*/ 0 w 79560"/>
                <a:gd name="textAreaRight" fmla="*/ 79920 w 79560"/>
                <a:gd name="textAreaTop" fmla="*/ 0 h 64440"/>
                <a:gd name="textAreaBottom" fmla="*/ 64800 h 64440"/>
              </a:gdLst>
              <a:ahLst/>
              <a:cxnLst/>
              <a:rect l="textAreaLeft" t="textAreaTop" r="textAreaRight" b="textAreaBottom"/>
              <a:pathLst>
                <a:path w="28269" h="22963">
                  <a:moveTo>
                    <a:pt x="3956" y="1"/>
                  </a:moveTo>
                  <a:lnTo>
                    <a:pt x="0" y="5596"/>
                  </a:lnTo>
                  <a:lnTo>
                    <a:pt x="24313" y="22962"/>
                  </a:lnTo>
                  <a:lnTo>
                    <a:pt x="28268" y="17367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2400" bIns="324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41" name="Google Shape;2231;p40"/>
            <p:cNvSpPr/>
            <p:nvPr/>
          </p:nvSpPr>
          <p:spPr>
            <a:xfrm>
              <a:off x="4386960" y="1071000"/>
              <a:ext cx="38520" cy="82800"/>
            </a:xfrm>
            <a:custGeom>
              <a:avLst/>
              <a:gdLst>
                <a:gd name="textAreaLeft" fmla="*/ 0 w 38520"/>
                <a:gd name="textAreaRight" fmla="*/ 38880 w 38520"/>
                <a:gd name="textAreaTop" fmla="*/ 0 h 82800"/>
                <a:gd name="textAreaBottom" fmla="*/ 83160 h 82800"/>
              </a:gdLst>
              <a:ahLst/>
              <a:cxnLst/>
              <a:rect l="textAreaLeft" t="textAreaTop" r="textAreaRight" b="textAreaBottom"/>
              <a:pathLst>
                <a:path w="13797" h="29523">
                  <a:moveTo>
                    <a:pt x="6754" y="0"/>
                  </a:moveTo>
                  <a:lnTo>
                    <a:pt x="1" y="1737"/>
                  </a:lnTo>
                  <a:lnTo>
                    <a:pt x="7140" y="29522"/>
                  </a:lnTo>
                  <a:lnTo>
                    <a:pt x="13797" y="27786"/>
                  </a:lnTo>
                  <a:lnTo>
                    <a:pt x="6754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1400" bIns="414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942" name="PlaceHolder 1"/>
          <p:cNvSpPr>
            <a:spLocks noGrp="1"/>
          </p:cNvSpPr>
          <p:nvPr>
            <p:ph type="title"/>
          </p:nvPr>
        </p:nvSpPr>
        <p:spPr>
          <a:xfrm>
            <a:off x="1790640" y="2476440"/>
            <a:ext cx="55526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800" b="0" strike="noStrike" spc="-1" dirty="0">
                <a:solidFill>
                  <a:schemeClr val="dk2"/>
                </a:solidFill>
                <a:latin typeface="Barlow Semi Condensed Medium" panose="00000606000000000000" pitchFamily="2" charset="0"/>
                <a:ea typeface="Fjalla One"/>
              </a:rPr>
              <a:t>Conclusions</a:t>
            </a:r>
            <a:endParaRPr lang="fr-FR" sz="2800" b="0" strike="noStrike" spc="-1" dirty="0">
              <a:solidFill>
                <a:schemeClr val="dk1"/>
              </a:solidFill>
              <a:latin typeface="Barlow Semi Condensed Medium" panose="00000606000000000000" pitchFamily="2" charset="0"/>
            </a:endParaRPr>
          </a:p>
        </p:txBody>
      </p:sp>
      <p:sp>
        <p:nvSpPr>
          <p:cNvPr id="1943" name="PlaceHolder 2"/>
          <p:cNvSpPr>
            <a:spLocks noGrp="1"/>
          </p:cNvSpPr>
          <p:nvPr>
            <p:ph type="subTitle"/>
          </p:nvPr>
        </p:nvSpPr>
        <p:spPr>
          <a:xfrm>
            <a:off x="1790640" y="3057480"/>
            <a:ext cx="5552640" cy="1133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678" lnSpcReduction="2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600" b="0" strike="noStrike" spc="-1" dirty="0">
                <a:solidFill>
                  <a:schemeClr val="dk2"/>
                </a:solidFill>
                <a:latin typeface="Barlow Semi Condensed" panose="00000506000000000000" pitchFamily="2" charset="0"/>
                <a:ea typeface="Barlow Semi Condensed"/>
              </a:rPr>
              <a:t>Hands-on lab bridges the theory-practice gap</a:t>
            </a: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endParaRPr lang="en-GB" sz="1600" b="0" strike="noStrike" spc="-1" dirty="0">
              <a:solidFill>
                <a:schemeClr val="dk2"/>
              </a:solidFill>
              <a:latin typeface="Barlow Semi Condensed" panose="00000506000000000000" pitchFamily="2" charset="0"/>
              <a:ea typeface="Barlow Semi Condensed"/>
            </a:endParaRP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600" b="0" strike="noStrike" spc="-1" dirty="0">
                <a:solidFill>
                  <a:schemeClr val="dk2"/>
                </a:solidFill>
                <a:latin typeface="Barlow Semi Condensed" panose="00000506000000000000" pitchFamily="2" charset="0"/>
                <a:ea typeface="Barlow Semi Condensed"/>
              </a:rPr>
              <a:t>Prepares NU students &amp; staff for real threats</a:t>
            </a: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endParaRPr lang="en-GB" sz="1600" b="0" strike="noStrike" spc="-1" dirty="0">
              <a:solidFill>
                <a:schemeClr val="dk2"/>
              </a:solidFill>
              <a:latin typeface="Barlow Semi Condensed" panose="00000506000000000000" pitchFamily="2" charset="0"/>
              <a:ea typeface="Barlow Semi Condensed"/>
            </a:endParaRP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600" b="0" strike="noStrike" spc="-1" dirty="0">
                <a:solidFill>
                  <a:schemeClr val="dk2"/>
                </a:solidFill>
                <a:latin typeface="Barlow Semi Condensed" panose="00000506000000000000" pitchFamily="2" charset="0"/>
                <a:ea typeface="Barlow Semi Condensed"/>
              </a:rPr>
              <a:t>Scalable, maintainable, aligned with national goals</a:t>
            </a:r>
            <a:endParaRPr lang="en-US" sz="1600" b="0" strike="noStrike" spc="-1" dirty="0">
              <a:solidFill>
                <a:srgbClr val="000000"/>
              </a:solidFill>
              <a:latin typeface="Barlow Semi Condensed" panose="00000506000000000000" pitchFamily="2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C34F9-B544-7FA3-3E71-DB5720C66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3E1579-8802-A381-31E9-E0C002996293}"/>
              </a:ext>
            </a:extLst>
          </p:cNvPr>
          <p:cNvSpPr txBox="1"/>
          <p:nvPr/>
        </p:nvSpPr>
        <p:spPr>
          <a:xfrm>
            <a:off x="1418823" y="484291"/>
            <a:ext cx="1652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Barlow Semi Condensed Medium" panose="00000606000000000000" pitchFamily="2" charset="0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61919-A468-7401-9ED7-5DDA88577B8F}"/>
              </a:ext>
            </a:extLst>
          </p:cNvPr>
          <p:cNvSpPr txBox="1"/>
          <p:nvPr/>
        </p:nvSpPr>
        <p:spPr>
          <a:xfrm>
            <a:off x="1418823" y="1172683"/>
            <a:ext cx="65274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200" dirty="0" err="1">
                <a:latin typeface="Barlow Semi Condensed" panose="00000506000000000000" pitchFamily="2" charset="0"/>
              </a:rPr>
              <a:t>Beuran</a:t>
            </a:r>
            <a:r>
              <a:rPr lang="en-GB" sz="1200" dirty="0">
                <a:latin typeface="Barlow Semi Condensed" panose="00000506000000000000" pitchFamily="2" charset="0"/>
              </a:rPr>
              <a:t>, R., Tang, D., Pham, C., Chinen, K., Tan, Y., &amp; Shinoda, Y. (2018). Integrated framework for hands-on cybersecurity training: </a:t>
            </a:r>
            <a:r>
              <a:rPr lang="en-GB" sz="1200" dirty="0" err="1">
                <a:latin typeface="Barlow Semi Condensed" panose="00000506000000000000" pitchFamily="2" charset="0"/>
              </a:rPr>
              <a:t>CyTrONE</a:t>
            </a:r>
            <a:r>
              <a:rPr lang="en-GB" sz="1200" dirty="0">
                <a:latin typeface="Barlow Semi Condensed" panose="00000506000000000000" pitchFamily="2" charset="0"/>
              </a:rPr>
              <a:t>. </a:t>
            </a:r>
            <a:r>
              <a:rPr lang="en-GB" sz="1200" i="1" dirty="0">
                <a:latin typeface="Barlow Semi Condensed" panose="00000506000000000000" pitchFamily="2" charset="0"/>
              </a:rPr>
              <a:t>Computers &amp; Security, 78</a:t>
            </a:r>
            <a:r>
              <a:rPr lang="en-GB" sz="1200" dirty="0">
                <a:latin typeface="Barlow Semi Condensed" panose="00000506000000000000" pitchFamily="2" charset="0"/>
              </a:rPr>
              <a:t>, 350–364. </a:t>
            </a:r>
            <a:r>
              <a:rPr lang="en-GB" sz="1200" dirty="0">
                <a:latin typeface="Barlow Semi Condensed" panose="00000506000000000000" pitchFamily="2" charset="0"/>
                <a:hlinkClick r:id="rId2"/>
              </a:rPr>
              <a:t>https://doi.org/10.1016/j.cose.2018.07.008</a:t>
            </a:r>
            <a:endParaRPr lang="en-GB" sz="1200" dirty="0">
              <a:latin typeface="Barlow Semi Condensed" panose="00000506000000000000" pitchFamily="2" charset="0"/>
            </a:endParaRPr>
          </a:p>
          <a:p>
            <a:pPr>
              <a:buNone/>
            </a:pPr>
            <a:endParaRPr lang="en-GB" sz="1200" dirty="0">
              <a:latin typeface="Barlow Semi Condensed" panose="00000506000000000000" pitchFamily="2" charset="0"/>
            </a:endParaRPr>
          </a:p>
          <a:p>
            <a:pPr>
              <a:buNone/>
            </a:pPr>
            <a:r>
              <a:rPr lang="en-GB" sz="1200" dirty="0">
                <a:latin typeface="Barlow Semi Condensed" panose="00000506000000000000" pitchFamily="2" charset="0"/>
              </a:rPr>
              <a:t>Chowdhury, M. M. H., Colley, S., Abdelgadir, A., &amp; Gabrys, B. (2021). </a:t>
            </a:r>
            <a:r>
              <a:rPr lang="en-GB" sz="1200" dirty="0" err="1">
                <a:latin typeface="Barlow Semi Condensed" panose="00000506000000000000" pitchFamily="2" charset="0"/>
              </a:rPr>
              <a:t>Modeling</a:t>
            </a:r>
            <a:r>
              <a:rPr lang="en-GB" sz="1200" dirty="0">
                <a:latin typeface="Barlow Semi Condensed" panose="00000506000000000000" pitchFamily="2" charset="0"/>
              </a:rPr>
              <a:t> effective cybersecurity training frameworks: A Delphi method-based study. </a:t>
            </a:r>
            <a:r>
              <a:rPr lang="en-GB" sz="1200" i="1" dirty="0">
                <a:latin typeface="Barlow Semi Condensed" panose="00000506000000000000" pitchFamily="2" charset="0"/>
              </a:rPr>
              <a:t>Computers &amp; Security, 105</a:t>
            </a:r>
            <a:r>
              <a:rPr lang="en-GB" sz="1200" dirty="0">
                <a:latin typeface="Barlow Semi Condensed" panose="00000506000000000000" pitchFamily="2" charset="0"/>
              </a:rPr>
              <a:t>, Article 102551. </a:t>
            </a:r>
            <a:r>
              <a:rPr lang="en-GB" sz="1200" dirty="0">
                <a:latin typeface="Barlow Semi Condensed" panose="00000506000000000000" pitchFamily="2" charset="0"/>
                <a:hlinkClick r:id="rId3"/>
              </a:rPr>
              <a:t>https://doi.org/10.1016/j.cose.2021.102551</a:t>
            </a:r>
            <a:endParaRPr lang="en-GB" sz="1200" dirty="0">
              <a:latin typeface="Barlow Semi Condensed" panose="00000506000000000000" pitchFamily="2" charset="0"/>
            </a:endParaRPr>
          </a:p>
          <a:p>
            <a:pPr>
              <a:buNone/>
            </a:pPr>
            <a:endParaRPr lang="en-GB" sz="1200" dirty="0">
              <a:latin typeface="Barlow Semi Condensed" panose="00000506000000000000" pitchFamily="2" charset="0"/>
            </a:endParaRPr>
          </a:p>
          <a:p>
            <a:pPr>
              <a:buNone/>
            </a:pPr>
            <a:r>
              <a:rPr lang="en-GB" sz="1200" dirty="0">
                <a:latin typeface="Barlow Semi Condensed" panose="00000506000000000000" pitchFamily="2" charset="0"/>
              </a:rPr>
              <a:t>Jin, G., Tu, M., Kim, T.-H., Heffron, J., &amp; White, J. (2018). Game-based cybersecurity training for high school students. In </a:t>
            </a:r>
            <a:r>
              <a:rPr lang="en-GB" sz="1200" i="1" dirty="0">
                <a:latin typeface="Barlow Semi Condensed" panose="00000506000000000000" pitchFamily="2" charset="0"/>
              </a:rPr>
              <a:t>Proceedings of the 49th ACM Technical Symposium on Computer Science Education (SIGCSE ’18)</a:t>
            </a:r>
            <a:r>
              <a:rPr lang="en-GB" sz="1200" dirty="0">
                <a:latin typeface="Barlow Semi Condensed" panose="00000506000000000000" pitchFamily="2" charset="0"/>
              </a:rPr>
              <a:t> (pp. 68–73). Association for Computing Machinery. </a:t>
            </a:r>
            <a:r>
              <a:rPr lang="en-GB" sz="1200" dirty="0">
                <a:latin typeface="Barlow Semi Condensed" panose="00000506000000000000" pitchFamily="2" charset="0"/>
                <a:hlinkClick r:id="rId4"/>
              </a:rPr>
              <a:t>https://doi.org/10.1145/3159450.3159591</a:t>
            </a:r>
            <a:endParaRPr lang="en-GB" sz="1200" dirty="0">
              <a:latin typeface="Barlow Semi Condensed" panose="00000506000000000000" pitchFamily="2" charset="0"/>
            </a:endParaRPr>
          </a:p>
          <a:p>
            <a:pPr>
              <a:buNone/>
            </a:pPr>
            <a:endParaRPr lang="en-GB" sz="1200" dirty="0">
              <a:latin typeface="Barlow Semi Condensed" panose="00000506000000000000" pitchFamily="2" charset="0"/>
            </a:endParaRPr>
          </a:p>
          <a:p>
            <a:r>
              <a:rPr lang="en-GB" sz="1200" dirty="0" err="1">
                <a:latin typeface="Barlow Semi Condensed" panose="00000506000000000000" pitchFamily="2" charset="0"/>
              </a:rPr>
              <a:t>Prümmer</a:t>
            </a:r>
            <a:r>
              <a:rPr lang="en-GB" sz="1200" dirty="0">
                <a:latin typeface="Barlow Semi Condensed" panose="00000506000000000000" pitchFamily="2" charset="0"/>
              </a:rPr>
              <a:t>, J., van Steen, T., &amp; van den Berg, B. (2023). A review of cybersecurity training strategies in the current research landscape. </a:t>
            </a:r>
            <a:r>
              <a:rPr lang="en-GB" sz="1200" i="1" dirty="0">
                <a:latin typeface="Barlow Semi Condensed" panose="00000506000000000000" pitchFamily="2" charset="0"/>
              </a:rPr>
              <a:t>Computers &amp; Security, 112</a:t>
            </a:r>
            <a:r>
              <a:rPr lang="en-GB" sz="1200" dirty="0">
                <a:latin typeface="Barlow Semi Condensed" panose="00000506000000000000" pitchFamily="2" charset="0"/>
              </a:rPr>
              <a:t>, Article 102458. </a:t>
            </a:r>
            <a:r>
              <a:rPr lang="en-GB" sz="1200" dirty="0">
                <a:latin typeface="Barlow Semi Condensed" panose="00000506000000000000" pitchFamily="2" charset="0"/>
                <a:hlinkClick r:id="rId5"/>
              </a:rPr>
              <a:t>https://doi.org/10.1016/j.cose.2021.102458</a:t>
            </a:r>
            <a:endParaRPr lang="en-GB" sz="1200" dirty="0">
              <a:latin typeface="Barlow Semi Condensed" panose="000005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1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PlaceHolder 1"/>
          <p:cNvSpPr>
            <a:spLocks noGrp="1"/>
          </p:cNvSpPr>
          <p:nvPr>
            <p:ph type="title"/>
          </p:nvPr>
        </p:nvSpPr>
        <p:spPr>
          <a:xfrm>
            <a:off x="2105280" y="1629985"/>
            <a:ext cx="4933440" cy="1076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7200" b="0" strike="noStrike" spc="-1" dirty="0">
                <a:solidFill>
                  <a:schemeClr val="dk2"/>
                </a:solidFill>
                <a:latin typeface="Fjalla One"/>
                <a:ea typeface="Fjalla One"/>
              </a:rPr>
              <a:t>Thank you!</a:t>
            </a:r>
            <a:endParaRPr lang="fr-FR" sz="72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945" name="PlaceHolder 2"/>
          <p:cNvSpPr>
            <a:spLocks noGrp="1"/>
          </p:cNvSpPr>
          <p:nvPr>
            <p:ph type="subTitle"/>
          </p:nvPr>
        </p:nvSpPr>
        <p:spPr>
          <a:xfrm>
            <a:off x="3505199" y="2763627"/>
            <a:ext cx="1918954" cy="40312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600" b="0" strike="noStrike" spc="-1" dirty="0">
                <a:solidFill>
                  <a:srgbClr val="77C6FC"/>
                </a:solidFill>
                <a:latin typeface="Barlow Semi Condensed"/>
                <a:ea typeface="Barlow Semi Condensed"/>
              </a:rPr>
              <a:t>Q&amp;A</a:t>
            </a:r>
            <a:endParaRPr lang="en-US" sz="3600" b="0" strike="noStrike" spc="-1" dirty="0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9" name="Google Shape;2238;p41"/>
          <p:cNvGrpSpPr/>
          <p:nvPr/>
        </p:nvGrpSpPr>
        <p:grpSpPr>
          <a:xfrm>
            <a:off x="410760" y="789120"/>
            <a:ext cx="3565080" cy="3565080"/>
            <a:chOff x="410760" y="789120"/>
            <a:chExt cx="3565080" cy="3565080"/>
          </a:xfrm>
        </p:grpSpPr>
        <p:sp>
          <p:nvSpPr>
            <p:cNvPr id="1850" name="Google Shape;2239;p41"/>
            <p:cNvSpPr/>
            <p:nvPr/>
          </p:nvSpPr>
          <p:spPr>
            <a:xfrm>
              <a:off x="410760" y="789120"/>
              <a:ext cx="3565080" cy="3565080"/>
            </a:xfrm>
            <a:prstGeom prst="ellipse">
              <a:avLst/>
            </a:prstGeom>
            <a:solidFill>
              <a:srgbClr val="77C6FC"/>
            </a:solidFill>
            <a:ln w="9525">
              <a:solidFill>
                <a:srgbClr val="49494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51" name="Google Shape;2240;p41"/>
            <p:cNvSpPr/>
            <p:nvPr/>
          </p:nvSpPr>
          <p:spPr>
            <a:xfrm>
              <a:off x="572760" y="951120"/>
              <a:ext cx="3241440" cy="32414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59595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852" name="Google Shape;2241;p41"/>
          <p:cNvSpPr/>
          <p:nvPr/>
        </p:nvSpPr>
        <p:spPr>
          <a:xfrm>
            <a:off x="725400" y="1103760"/>
            <a:ext cx="2935440" cy="293544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1853" name="PlaceHolder 1"/>
          <p:cNvSpPr>
            <a:spLocks noGrp="1"/>
          </p:cNvSpPr>
          <p:nvPr>
            <p:ph type="title"/>
          </p:nvPr>
        </p:nvSpPr>
        <p:spPr>
          <a:xfrm>
            <a:off x="4088551" y="951120"/>
            <a:ext cx="3876480" cy="742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800" b="0" strike="noStrike" spc="-1" dirty="0">
                <a:solidFill>
                  <a:schemeClr val="dk1"/>
                </a:solidFill>
                <a:latin typeface="Barlow Semi Condensed Medium"/>
                <a:ea typeface="Barlow Semi Condensed Medium"/>
              </a:rPr>
              <a:t>Current Cyber Threats</a:t>
            </a:r>
            <a:endParaRPr lang="fr-FR" sz="28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854" name="PlaceHolder 2"/>
          <p:cNvSpPr>
            <a:spLocks noGrp="1"/>
          </p:cNvSpPr>
          <p:nvPr>
            <p:ph/>
          </p:nvPr>
        </p:nvSpPr>
        <p:spPr>
          <a:xfrm>
            <a:off x="4088551" y="1693800"/>
            <a:ext cx="3876480" cy="1695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buNone/>
            </a:pPr>
            <a:r>
              <a:rPr lang="en-GB" sz="1200" b="1" dirty="0">
                <a:latin typeface="Barlow Semi Condensed" panose="00000506000000000000" pitchFamily="2" charset="0"/>
              </a:rPr>
              <a:t>General Issues:</a:t>
            </a:r>
            <a:endParaRPr lang="en-GB" sz="1200" dirty="0">
              <a:latin typeface="Barlow Semi Condensed" panose="00000506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latin typeface="Barlow Semi Condensed" panose="00000506000000000000" pitchFamily="2" charset="0"/>
              </a:rPr>
              <a:t>Rising phishing, malware, DoS and ARP spoofing attacks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latin typeface="Barlow Semi Condensed" panose="00000506000000000000" pitchFamily="2" charset="0"/>
              </a:rPr>
              <a:t>No hands-on cybersecurity training at NU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latin typeface="Barlow Semi Condensed" panose="00000506000000000000" pitchFamily="2" charset="0"/>
              </a:rPr>
              <a:t>Lack of a centralized platform for threat awareness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latin typeface="Barlow Semi Condensed" panose="00000506000000000000" pitchFamily="2" charset="0"/>
              </a:rPr>
              <a:t>Outdated security measures unable to meet modern threats</a:t>
            </a:r>
          </a:p>
          <a:p>
            <a:pPr>
              <a:buNone/>
            </a:pPr>
            <a:r>
              <a:rPr lang="en-GB" sz="1200" b="1" dirty="0">
                <a:latin typeface="Barlow Semi Condensed" panose="00000506000000000000" pitchFamily="2" charset="0"/>
              </a:rPr>
              <a:t>Specific Problems:</a:t>
            </a:r>
            <a:endParaRPr lang="en-GB" sz="1200" dirty="0">
              <a:latin typeface="Barlow Semi Condensed" panose="00000506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latin typeface="Barlow Semi Condensed" panose="00000506000000000000" pitchFamily="2" charset="0"/>
              </a:rPr>
              <a:t>No lab for simulating real attacks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latin typeface="Barlow Semi Condensed" panose="00000506000000000000" pitchFamily="2" charset="0"/>
              </a:rPr>
              <a:t>Limited VLAN/ACL/firewall practice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latin typeface="Barlow Semi Condensed" panose="00000506000000000000" pitchFamily="2" charset="0"/>
              </a:rPr>
              <a:t>Insufficient training in spotting and mitigating threats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879AEE-395B-11A7-4523-2AB46E5E2997}"/>
              </a:ext>
            </a:extLst>
          </p:cNvPr>
          <p:cNvSpPr txBox="1"/>
          <p:nvPr/>
        </p:nvSpPr>
        <p:spPr>
          <a:xfrm>
            <a:off x="2972042" y="1313161"/>
            <a:ext cx="3199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Project Overview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35FAEA5-2B77-F0D8-554C-4178C31CD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848" y="1918082"/>
            <a:ext cx="668955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Developed a Cybersecurity Awareness and Attack Simulation Lab using Cisco Packet Tracer.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Goal: Strengthen National University’s network security through simulation and training.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Addresses current challenges by offering: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Awareness pages on a dedicated website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 interactive dashboard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Educational YouTube videos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Empowers students and staff with practical digital protection strategies.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Built a layered network architecture (Core, Distribution, Access) for scalability and security.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Integrated security features aligned with university-specific needs.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Equips learners with real-world skills to identify and defend against cyber threats.</a:t>
            </a:r>
          </a:p>
        </p:txBody>
      </p:sp>
    </p:spTree>
    <p:extLst>
      <p:ext uri="{BB962C8B-B14F-4D97-AF65-F5344CB8AC3E}">
        <p14:creationId xmlns:p14="http://schemas.microsoft.com/office/powerpoint/2010/main" val="230606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4"/>
          <p:cNvSpPr txBox="1">
            <a:spLocks noGrp="1"/>
          </p:cNvSpPr>
          <p:nvPr>
            <p:ph type="title"/>
          </p:nvPr>
        </p:nvSpPr>
        <p:spPr>
          <a:xfrm>
            <a:off x="457200" y="13468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 b="0" dirty="0">
                <a:solidFill>
                  <a:schemeClr val="tx2"/>
                </a:solidFill>
                <a:latin typeface="Barlow Semi Condensed Medium" panose="00000606000000000000" pitchFamily="2" charset="0"/>
              </a:rPr>
              <a:t>Project Aims &amp; Objectives</a:t>
            </a:r>
            <a:endParaRPr sz="2800" b="0" dirty="0">
              <a:solidFill>
                <a:schemeClr val="tx2"/>
              </a:solidFill>
              <a:latin typeface="Barlow Semi Condensed Medium" panose="00000606000000000000" pitchFamily="2" charset="0"/>
            </a:endParaRPr>
          </a:p>
        </p:txBody>
      </p:sp>
      <p:grpSp>
        <p:nvGrpSpPr>
          <p:cNvPr id="1070" name="Google Shape;1070;p24"/>
          <p:cNvGrpSpPr/>
          <p:nvPr/>
        </p:nvGrpSpPr>
        <p:grpSpPr>
          <a:xfrm>
            <a:off x="1341530" y="2786289"/>
            <a:ext cx="2257786" cy="351534"/>
            <a:chOff x="1341530" y="2712139"/>
            <a:chExt cx="2257786" cy="351534"/>
          </a:xfrm>
        </p:grpSpPr>
        <p:sp>
          <p:nvSpPr>
            <p:cNvPr id="1071" name="Google Shape;1071;p24"/>
            <p:cNvSpPr/>
            <p:nvPr/>
          </p:nvSpPr>
          <p:spPr>
            <a:xfrm>
              <a:off x="1370850" y="2734875"/>
              <a:ext cx="2200310" cy="294494"/>
            </a:xfrm>
            <a:custGeom>
              <a:avLst/>
              <a:gdLst/>
              <a:ahLst/>
              <a:cxnLst/>
              <a:rect l="l" t="t" r="r" b="b"/>
              <a:pathLst>
                <a:path w="47971" h="11479" fill="none" extrusionOk="0">
                  <a:moveTo>
                    <a:pt x="0" y="11478"/>
                  </a:moveTo>
                  <a:lnTo>
                    <a:pt x="0" y="4584"/>
                  </a:lnTo>
                  <a:cubicBezTo>
                    <a:pt x="0" y="3584"/>
                    <a:pt x="810" y="2775"/>
                    <a:pt x="1798" y="2775"/>
                  </a:cubicBezTo>
                  <a:lnTo>
                    <a:pt x="47078" y="2775"/>
                  </a:lnTo>
                  <a:cubicBezTo>
                    <a:pt x="47578" y="2775"/>
                    <a:pt x="47971" y="2382"/>
                    <a:pt x="47971" y="1882"/>
                  </a:cubicBezTo>
                  <a:lnTo>
                    <a:pt x="4797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542942" y="2712139"/>
              <a:ext cx="56374" cy="45061"/>
            </a:xfrm>
            <a:custGeom>
              <a:avLst/>
              <a:gdLst/>
              <a:ahLst/>
              <a:cxnLst/>
              <a:rect l="l" t="t" r="r" b="b"/>
              <a:pathLst>
                <a:path w="1500" h="1199" extrusionOk="0">
                  <a:moveTo>
                    <a:pt x="801" y="1"/>
                  </a:moveTo>
                  <a:cubicBezTo>
                    <a:pt x="306" y="1"/>
                    <a:pt x="0" y="634"/>
                    <a:pt x="389" y="1022"/>
                  </a:cubicBezTo>
                  <a:cubicBezTo>
                    <a:pt x="512" y="1145"/>
                    <a:pt x="659" y="1198"/>
                    <a:pt x="803" y="1198"/>
                  </a:cubicBezTo>
                  <a:cubicBezTo>
                    <a:pt x="1161" y="1198"/>
                    <a:pt x="1499" y="867"/>
                    <a:pt x="1389" y="451"/>
                  </a:cubicBezTo>
                  <a:cubicBezTo>
                    <a:pt x="1341" y="236"/>
                    <a:pt x="1175" y="70"/>
                    <a:pt x="960" y="22"/>
                  </a:cubicBezTo>
                  <a:cubicBezTo>
                    <a:pt x="906" y="8"/>
                    <a:pt x="852" y="1"/>
                    <a:pt x="8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1341530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24"/>
          <p:cNvGrpSpPr/>
          <p:nvPr/>
        </p:nvGrpSpPr>
        <p:grpSpPr>
          <a:xfrm>
            <a:off x="2942467" y="2786289"/>
            <a:ext cx="1213680" cy="351534"/>
            <a:chOff x="2984242" y="2712139"/>
            <a:chExt cx="1213680" cy="351534"/>
          </a:xfrm>
        </p:grpSpPr>
        <p:sp>
          <p:nvSpPr>
            <p:cNvPr id="1075" name="Google Shape;1075;p24"/>
            <p:cNvSpPr/>
            <p:nvPr/>
          </p:nvSpPr>
          <p:spPr>
            <a:xfrm>
              <a:off x="3013950" y="2734875"/>
              <a:ext cx="1156002" cy="294494"/>
            </a:xfrm>
            <a:custGeom>
              <a:avLst/>
              <a:gdLst/>
              <a:ahLst/>
              <a:cxnLst/>
              <a:rect l="l" t="t" r="r" b="b"/>
              <a:pathLst>
                <a:path w="24111" h="11479" fill="none" extrusionOk="0">
                  <a:moveTo>
                    <a:pt x="1" y="11478"/>
                  </a:moveTo>
                  <a:lnTo>
                    <a:pt x="1" y="7906"/>
                  </a:lnTo>
                  <a:cubicBezTo>
                    <a:pt x="1" y="6918"/>
                    <a:pt x="977" y="6108"/>
                    <a:pt x="2191" y="6108"/>
                  </a:cubicBezTo>
                  <a:lnTo>
                    <a:pt x="23004" y="6108"/>
                  </a:lnTo>
                  <a:cubicBezTo>
                    <a:pt x="23611" y="6108"/>
                    <a:pt x="24111" y="5704"/>
                    <a:pt x="24111" y="5216"/>
                  </a:cubicBezTo>
                  <a:lnTo>
                    <a:pt x="2411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2984242" y="3018498"/>
              <a:ext cx="61072" cy="45174"/>
            </a:xfrm>
            <a:custGeom>
              <a:avLst/>
              <a:gdLst/>
              <a:ahLst/>
              <a:cxnLst/>
              <a:rect l="l" t="t" r="r" b="b"/>
              <a:pathLst>
                <a:path w="1625" h="1202" extrusionOk="0">
                  <a:moveTo>
                    <a:pt x="811" y="1"/>
                  </a:moveTo>
                  <a:cubicBezTo>
                    <a:pt x="341" y="1"/>
                    <a:pt x="0" y="546"/>
                    <a:pt x="367" y="1042"/>
                  </a:cubicBezTo>
                  <a:cubicBezTo>
                    <a:pt x="515" y="1153"/>
                    <a:pt x="666" y="1202"/>
                    <a:pt x="807" y="1202"/>
                  </a:cubicBezTo>
                  <a:cubicBezTo>
                    <a:pt x="1279" y="1202"/>
                    <a:pt x="1625" y="656"/>
                    <a:pt x="1248" y="161"/>
                  </a:cubicBezTo>
                  <a:cubicBezTo>
                    <a:pt x="1101" y="49"/>
                    <a:pt x="950" y="1"/>
                    <a:pt x="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142000" y="2712139"/>
              <a:ext cx="55923" cy="45061"/>
            </a:xfrm>
            <a:custGeom>
              <a:avLst/>
              <a:gdLst/>
              <a:ahLst/>
              <a:cxnLst/>
              <a:rect l="l" t="t" r="r" b="b"/>
              <a:pathLst>
                <a:path w="1488" h="1199" extrusionOk="0">
                  <a:moveTo>
                    <a:pt x="790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08" y="1145"/>
                    <a:pt x="653" y="1198"/>
                    <a:pt x="795" y="1198"/>
                  </a:cubicBezTo>
                  <a:cubicBezTo>
                    <a:pt x="1149" y="1198"/>
                    <a:pt x="1487" y="867"/>
                    <a:pt x="1377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24"/>
          <p:cNvGrpSpPr/>
          <p:nvPr/>
        </p:nvGrpSpPr>
        <p:grpSpPr>
          <a:xfrm>
            <a:off x="4541379" y="2786389"/>
            <a:ext cx="61447" cy="351534"/>
            <a:chOff x="4544192" y="2712139"/>
            <a:chExt cx="61447" cy="351534"/>
          </a:xfrm>
        </p:grpSpPr>
        <p:sp>
          <p:nvSpPr>
            <p:cNvPr id="1079" name="Google Shape;1079;p24"/>
            <p:cNvSpPr/>
            <p:nvPr/>
          </p:nvSpPr>
          <p:spPr>
            <a:xfrm>
              <a:off x="4575795" y="2734875"/>
              <a:ext cx="38" cy="294494"/>
            </a:xfrm>
            <a:custGeom>
              <a:avLst/>
              <a:gdLst/>
              <a:ahLst/>
              <a:cxnLst/>
              <a:rect l="l" t="t" r="r" b="b"/>
              <a:pathLst>
                <a:path w="1" h="11479" fill="none" extrusionOk="0">
                  <a:moveTo>
                    <a:pt x="0" y="11478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544192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545507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90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24"/>
          <p:cNvGrpSpPr/>
          <p:nvPr/>
        </p:nvGrpSpPr>
        <p:grpSpPr>
          <a:xfrm>
            <a:off x="5018400" y="2786289"/>
            <a:ext cx="1183934" cy="351534"/>
            <a:chOff x="4977138" y="2712139"/>
            <a:chExt cx="1183934" cy="351534"/>
          </a:xfrm>
        </p:grpSpPr>
        <p:sp>
          <p:nvSpPr>
            <p:cNvPr id="1083" name="Google Shape;1083;p24"/>
            <p:cNvSpPr/>
            <p:nvPr/>
          </p:nvSpPr>
          <p:spPr>
            <a:xfrm>
              <a:off x="5005825" y="2734875"/>
              <a:ext cx="1124429" cy="294494"/>
            </a:xfrm>
            <a:custGeom>
              <a:avLst/>
              <a:gdLst/>
              <a:ahLst/>
              <a:cxnLst/>
              <a:rect l="l" t="t" r="r" b="b"/>
              <a:pathLst>
                <a:path w="23766" h="11479" fill="none" extrusionOk="0">
                  <a:moveTo>
                    <a:pt x="23765" y="11478"/>
                  </a:moveTo>
                  <a:lnTo>
                    <a:pt x="23765" y="7906"/>
                  </a:lnTo>
                  <a:cubicBezTo>
                    <a:pt x="23765" y="6918"/>
                    <a:pt x="22813" y="6108"/>
                    <a:pt x="21634" y="6108"/>
                  </a:cubicBezTo>
                  <a:lnTo>
                    <a:pt x="1060" y="6108"/>
                  </a:lnTo>
                  <a:cubicBezTo>
                    <a:pt x="465" y="6108"/>
                    <a:pt x="1" y="5704"/>
                    <a:pt x="1" y="5216"/>
                  </a:cubicBez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609962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4977138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89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086;p24"/>
          <p:cNvGrpSpPr/>
          <p:nvPr/>
        </p:nvGrpSpPr>
        <p:grpSpPr>
          <a:xfrm>
            <a:off x="5547759" y="2786289"/>
            <a:ext cx="2253863" cy="351534"/>
            <a:chOff x="5547759" y="2712139"/>
            <a:chExt cx="2253863" cy="351534"/>
          </a:xfrm>
        </p:grpSpPr>
        <p:sp>
          <p:nvSpPr>
            <p:cNvPr id="1087" name="Google Shape;1087;p24"/>
            <p:cNvSpPr/>
            <p:nvPr/>
          </p:nvSpPr>
          <p:spPr>
            <a:xfrm>
              <a:off x="5578625" y="2734875"/>
              <a:ext cx="2194219" cy="294494"/>
            </a:xfrm>
            <a:custGeom>
              <a:avLst/>
              <a:gdLst/>
              <a:ahLst/>
              <a:cxnLst/>
              <a:rect l="l" t="t" r="r" b="b"/>
              <a:pathLst>
                <a:path w="47376" h="11479" fill="none" extrusionOk="0">
                  <a:moveTo>
                    <a:pt x="47375" y="11478"/>
                  </a:moveTo>
                  <a:lnTo>
                    <a:pt x="47375" y="4584"/>
                  </a:lnTo>
                  <a:cubicBezTo>
                    <a:pt x="47375" y="3584"/>
                    <a:pt x="46566" y="2775"/>
                    <a:pt x="45577" y="2775"/>
                  </a:cubicBezTo>
                  <a:lnTo>
                    <a:pt x="893" y="2775"/>
                  </a:lnTo>
                  <a:cubicBezTo>
                    <a:pt x="393" y="2775"/>
                    <a:pt x="0" y="2382"/>
                    <a:pt x="0" y="1882"/>
                  </a:cubicBez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774017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5547759" y="2712139"/>
              <a:ext cx="56036" cy="45061"/>
            </a:xfrm>
            <a:custGeom>
              <a:avLst/>
              <a:gdLst/>
              <a:ahLst/>
              <a:cxnLst/>
              <a:rect l="l" t="t" r="r" b="b"/>
              <a:pathLst>
                <a:path w="1491" h="1199" extrusionOk="0">
                  <a:moveTo>
                    <a:pt x="789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11" y="1145"/>
                    <a:pt x="658" y="1198"/>
                    <a:pt x="800" y="1198"/>
                  </a:cubicBezTo>
                  <a:cubicBezTo>
                    <a:pt x="1156" y="1198"/>
                    <a:pt x="1491" y="867"/>
                    <a:pt x="1389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0" y="1"/>
                    <a:pt x="7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24"/>
          <p:cNvGrpSpPr/>
          <p:nvPr/>
        </p:nvGrpSpPr>
        <p:grpSpPr>
          <a:xfrm>
            <a:off x="4331024" y="3211248"/>
            <a:ext cx="482409" cy="568323"/>
            <a:chOff x="4331024" y="3137098"/>
            <a:chExt cx="482409" cy="568323"/>
          </a:xfrm>
        </p:grpSpPr>
        <p:sp>
          <p:nvSpPr>
            <p:cNvPr id="1091" name="Google Shape;1091;p24"/>
            <p:cNvSpPr/>
            <p:nvPr/>
          </p:nvSpPr>
          <p:spPr>
            <a:xfrm>
              <a:off x="4331024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3" y="0"/>
                  </a:moveTo>
                  <a:cubicBezTo>
                    <a:pt x="6337" y="0"/>
                    <a:pt x="6263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12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191" y="7873"/>
                    <a:pt x="584" y="9124"/>
                  </a:cubicBezTo>
                  <a:cubicBezTo>
                    <a:pt x="1131" y="10886"/>
                    <a:pt x="2108" y="12564"/>
                    <a:pt x="3632" y="13743"/>
                  </a:cubicBezTo>
                  <a:cubicBezTo>
                    <a:pt x="4441" y="14374"/>
                    <a:pt x="5358" y="14839"/>
                    <a:pt x="6358" y="15112"/>
                  </a:cubicBezTo>
                  <a:cubicBezTo>
                    <a:pt x="6382" y="15118"/>
                    <a:pt x="6412" y="15121"/>
                    <a:pt x="6442" y="15121"/>
                  </a:cubicBezTo>
                  <a:cubicBezTo>
                    <a:pt x="6471" y="15121"/>
                    <a:pt x="6501" y="15118"/>
                    <a:pt x="6525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79" y="1265"/>
                    <a:pt x="12095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67" y="9"/>
                    <a:pt x="6489" y="0"/>
                    <a:pt x="64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4358760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4365036" y="318061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54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597" y="11787"/>
                    <a:pt x="5560" y="12895"/>
                  </a:cubicBezTo>
                  <a:cubicBezTo>
                    <a:pt x="5537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4507323" y="3279047"/>
              <a:ext cx="129810" cy="129810"/>
            </a:xfrm>
            <a:custGeom>
              <a:avLst/>
              <a:gdLst/>
              <a:ahLst/>
              <a:cxnLst/>
              <a:rect l="l" t="t" r="r" b="b"/>
              <a:pathLst>
                <a:path w="3454" h="3454" extrusionOk="0">
                  <a:moveTo>
                    <a:pt x="1727" y="1"/>
                  </a:moveTo>
                  <a:cubicBezTo>
                    <a:pt x="774" y="1"/>
                    <a:pt x="0" y="775"/>
                    <a:pt x="0" y="1727"/>
                  </a:cubicBezTo>
                  <a:cubicBezTo>
                    <a:pt x="0" y="2680"/>
                    <a:pt x="774" y="3453"/>
                    <a:pt x="1727" y="3453"/>
                  </a:cubicBezTo>
                  <a:cubicBezTo>
                    <a:pt x="2679" y="3453"/>
                    <a:pt x="3453" y="2680"/>
                    <a:pt x="3453" y="1727"/>
                  </a:cubicBezTo>
                  <a:cubicBezTo>
                    <a:pt x="3453" y="775"/>
                    <a:pt x="2679" y="1"/>
                    <a:pt x="1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4446477" y="3405700"/>
              <a:ext cx="251051" cy="100270"/>
            </a:xfrm>
            <a:custGeom>
              <a:avLst/>
              <a:gdLst/>
              <a:ahLst/>
              <a:cxnLst/>
              <a:rect l="l" t="t" r="r" b="b"/>
              <a:pathLst>
                <a:path w="6680" h="2668" extrusionOk="0">
                  <a:moveTo>
                    <a:pt x="2072" y="0"/>
                  </a:moveTo>
                  <a:cubicBezTo>
                    <a:pt x="1191" y="357"/>
                    <a:pt x="488" y="1048"/>
                    <a:pt x="143" y="1941"/>
                  </a:cubicBezTo>
                  <a:cubicBezTo>
                    <a:pt x="0" y="2286"/>
                    <a:pt x="262" y="2667"/>
                    <a:pt x="643" y="2667"/>
                  </a:cubicBezTo>
                  <a:lnTo>
                    <a:pt x="6049" y="2667"/>
                  </a:lnTo>
                  <a:cubicBezTo>
                    <a:pt x="6430" y="2667"/>
                    <a:pt x="6680" y="2286"/>
                    <a:pt x="6537" y="1941"/>
                  </a:cubicBezTo>
                  <a:cubicBezTo>
                    <a:pt x="6191" y="1048"/>
                    <a:pt x="5501" y="357"/>
                    <a:pt x="4620" y="0"/>
                  </a:cubicBezTo>
                  <a:cubicBezTo>
                    <a:pt x="4245" y="292"/>
                    <a:pt x="3795" y="438"/>
                    <a:pt x="3346" y="438"/>
                  </a:cubicBezTo>
                  <a:cubicBezTo>
                    <a:pt x="2896" y="438"/>
                    <a:pt x="2447" y="292"/>
                    <a:pt x="2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24"/>
          <p:cNvGrpSpPr/>
          <p:nvPr/>
        </p:nvGrpSpPr>
        <p:grpSpPr>
          <a:xfrm>
            <a:off x="2732240" y="3211248"/>
            <a:ext cx="481507" cy="566970"/>
            <a:chOff x="2774016" y="3137098"/>
            <a:chExt cx="481507" cy="566970"/>
          </a:xfrm>
        </p:grpSpPr>
        <p:sp>
          <p:nvSpPr>
            <p:cNvPr id="1097" name="Google Shape;1097;p24"/>
            <p:cNvSpPr/>
            <p:nvPr/>
          </p:nvSpPr>
          <p:spPr>
            <a:xfrm>
              <a:off x="2774016" y="3137098"/>
              <a:ext cx="481507" cy="566970"/>
            </a:xfrm>
            <a:custGeom>
              <a:avLst/>
              <a:gdLst/>
              <a:ahLst/>
              <a:cxnLst/>
              <a:rect l="l" t="t" r="r" b="b"/>
              <a:pathLst>
                <a:path w="12812" h="15086" extrusionOk="0">
                  <a:moveTo>
                    <a:pt x="6412" y="0"/>
                  </a:moveTo>
                  <a:cubicBezTo>
                    <a:pt x="6338" y="0"/>
                    <a:pt x="6263" y="9"/>
                    <a:pt x="6192" y="27"/>
                  </a:cubicBezTo>
                  <a:lnTo>
                    <a:pt x="775" y="1265"/>
                  </a:lnTo>
                  <a:cubicBezTo>
                    <a:pt x="760" y="1265"/>
                    <a:pt x="746" y="1264"/>
                    <a:pt x="731" y="1264"/>
                  </a:cubicBezTo>
                  <a:cubicBezTo>
                    <a:pt x="335" y="1264"/>
                    <a:pt x="24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203" y="7861"/>
                    <a:pt x="584" y="9112"/>
                  </a:cubicBezTo>
                  <a:cubicBezTo>
                    <a:pt x="1144" y="10862"/>
                    <a:pt x="2108" y="12529"/>
                    <a:pt x="3620" y="13707"/>
                  </a:cubicBezTo>
                  <a:cubicBezTo>
                    <a:pt x="4430" y="14338"/>
                    <a:pt x="5358" y="14803"/>
                    <a:pt x="6347" y="15077"/>
                  </a:cubicBezTo>
                  <a:cubicBezTo>
                    <a:pt x="6376" y="15083"/>
                    <a:pt x="6406" y="15086"/>
                    <a:pt x="6436" y="15086"/>
                  </a:cubicBezTo>
                  <a:cubicBezTo>
                    <a:pt x="6466" y="15086"/>
                    <a:pt x="6496" y="15083"/>
                    <a:pt x="6525" y="15077"/>
                  </a:cubicBezTo>
                  <a:cubicBezTo>
                    <a:pt x="11181" y="13767"/>
                    <a:pt x="12812" y="9028"/>
                    <a:pt x="12812" y="5254"/>
                  </a:cubicBezTo>
                  <a:lnTo>
                    <a:pt x="12812" y="1968"/>
                  </a:lnTo>
                  <a:cubicBezTo>
                    <a:pt x="12789" y="1577"/>
                    <a:pt x="12478" y="1264"/>
                    <a:pt x="12092" y="1264"/>
                  </a:cubicBezTo>
                  <a:cubicBezTo>
                    <a:pt x="12078" y="1264"/>
                    <a:pt x="12064" y="1265"/>
                    <a:pt x="12050" y="1265"/>
                  </a:cubicBezTo>
                  <a:lnTo>
                    <a:pt x="6632" y="27"/>
                  </a:lnTo>
                  <a:cubicBezTo>
                    <a:pt x="6561" y="9"/>
                    <a:pt x="6487" y="0"/>
                    <a:pt x="64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2801751" y="3172539"/>
              <a:ext cx="426035" cy="499434"/>
            </a:xfrm>
            <a:custGeom>
              <a:avLst/>
              <a:gdLst/>
              <a:ahLst/>
              <a:cxnLst/>
              <a:rect l="l" t="t" r="r" b="b"/>
              <a:pathLst>
                <a:path w="11336" h="13289" extrusionOk="0">
                  <a:moveTo>
                    <a:pt x="5668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62" y="977"/>
                    <a:pt x="24" y="1199"/>
                    <a:pt x="1" y="1501"/>
                  </a:cubicBezTo>
                  <a:lnTo>
                    <a:pt x="1" y="4502"/>
                  </a:lnTo>
                  <a:cubicBezTo>
                    <a:pt x="1" y="7835"/>
                    <a:pt x="1501" y="12145"/>
                    <a:pt x="5668" y="13288"/>
                  </a:cubicBezTo>
                  <a:lnTo>
                    <a:pt x="5716" y="13288"/>
                  </a:lnTo>
                  <a:cubicBezTo>
                    <a:pt x="9883" y="12157"/>
                    <a:pt x="11336" y="7835"/>
                    <a:pt x="11336" y="4502"/>
                  </a:cubicBezTo>
                  <a:lnTo>
                    <a:pt x="11336" y="1501"/>
                  </a:lnTo>
                  <a:cubicBezTo>
                    <a:pt x="11324" y="1199"/>
                    <a:pt x="11075" y="977"/>
                    <a:pt x="10787" y="977"/>
                  </a:cubicBezTo>
                  <a:cubicBezTo>
                    <a:pt x="10779" y="977"/>
                    <a:pt x="10772" y="977"/>
                    <a:pt x="10764" y="977"/>
                  </a:cubicBezTo>
                  <a:lnTo>
                    <a:pt x="5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2808479" y="3180168"/>
              <a:ext cx="412581" cy="484175"/>
            </a:xfrm>
            <a:custGeom>
              <a:avLst/>
              <a:gdLst/>
              <a:ahLst/>
              <a:cxnLst/>
              <a:rect l="l" t="t" r="r" b="b"/>
              <a:pathLst>
                <a:path w="10978" h="12883" extrusionOk="0">
                  <a:moveTo>
                    <a:pt x="10430" y="941"/>
                  </a:moveTo>
                  <a:cubicBezTo>
                    <a:pt x="10716" y="929"/>
                    <a:pt x="10966" y="1155"/>
                    <a:pt x="10978" y="1453"/>
                  </a:cubicBezTo>
                  <a:lnTo>
                    <a:pt x="10978" y="4358"/>
                  </a:lnTo>
                  <a:cubicBezTo>
                    <a:pt x="10978" y="7597"/>
                    <a:pt x="9573" y="11776"/>
                    <a:pt x="5537" y="12871"/>
                  </a:cubicBezTo>
                  <a:cubicBezTo>
                    <a:pt x="5525" y="12883"/>
                    <a:pt x="5501" y="12883"/>
                    <a:pt x="5489" y="12871"/>
                  </a:cubicBezTo>
                  <a:cubicBezTo>
                    <a:pt x="1453" y="11776"/>
                    <a:pt x="0" y="7597"/>
                    <a:pt x="0" y="4358"/>
                  </a:cubicBezTo>
                  <a:lnTo>
                    <a:pt x="0" y="1453"/>
                  </a:lnTo>
                  <a:cubicBezTo>
                    <a:pt x="12" y="1167"/>
                    <a:pt x="262" y="941"/>
                    <a:pt x="548" y="953"/>
                  </a:cubicBezTo>
                  <a:lnTo>
                    <a:pt x="5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2913184" y="3378829"/>
              <a:ext cx="203171" cy="135635"/>
            </a:xfrm>
            <a:custGeom>
              <a:avLst/>
              <a:gdLst/>
              <a:ahLst/>
              <a:cxnLst/>
              <a:rect l="l" t="t" r="r" b="b"/>
              <a:pathLst>
                <a:path w="5406" h="360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3037"/>
                  </a:lnTo>
                  <a:cubicBezTo>
                    <a:pt x="1" y="3358"/>
                    <a:pt x="251" y="3608"/>
                    <a:pt x="572" y="3608"/>
                  </a:cubicBezTo>
                  <a:lnTo>
                    <a:pt x="4846" y="3608"/>
                  </a:lnTo>
                  <a:cubicBezTo>
                    <a:pt x="5156" y="3608"/>
                    <a:pt x="5406" y="3358"/>
                    <a:pt x="5406" y="3037"/>
                  </a:cubicBezTo>
                  <a:lnTo>
                    <a:pt x="5406" y="560"/>
                  </a:lnTo>
                  <a:cubicBezTo>
                    <a:pt x="5406" y="251"/>
                    <a:pt x="5156" y="1"/>
                    <a:pt x="4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2949000" y="3304115"/>
              <a:ext cx="131576" cy="74752"/>
            </a:xfrm>
            <a:custGeom>
              <a:avLst/>
              <a:gdLst/>
              <a:ahLst/>
              <a:cxnLst/>
              <a:rect l="l" t="t" r="r" b="b"/>
              <a:pathLst>
                <a:path w="3501" h="1989" extrusionOk="0">
                  <a:moveTo>
                    <a:pt x="1750" y="0"/>
                  </a:moveTo>
                  <a:cubicBezTo>
                    <a:pt x="786" y="0"/>
                    <a:pt x="0" y="774"/>
                    <a:pt x="0" y="1751"/>
                  </a:cubicBezTo>
                  <a:lnTo>
                    <a:pt x="0" y="1989"/>
                  </a:lnTo>
                  <a:lnTo>
                    <a:pt x="488" y="1989"/>
                  </a:lnTo>
                  <a:lnTo>
                    <a:pt x="488" y="1751"/>
                  </a:lnTo>
                  <a:cubicBezTo>
                    <a:pt x="488" y="1048"/>
                    <a:pt x="1048" y="477"/>
                    <a:pt x="1750" y="477"/>
                  </a:cubicBezTo>
                  <a:cubicBezTo>
                    <a:pt x="2453" y="477"/>
                    <a:pt x="3012" y="1048"/>
                    <a:pt x="3012" y="1751"/>
                  </a:cubicBezTo>
                  <a:lnTo>
                    <a:pt x="3012" y="1989"/>
                  </a:lnTo>
                  <a:lnTo>
                    <a:pt x="3500" y="1989"/>
                  </a:lnTo>
                  <a:lnTo>
                    <a:pt x="3500" y="1751"/>
                  </a:lnTo>
                  <a:cubicBezTo>
                    <a:pt x="3500" y="774"/>
                    <a:pt x="2715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3079185" y="3405249"/>
              <a:ext cx="51488" cy="109215"/>
            </a:xfrm>
            <a:custGeom>
              <a:avLst/>
              <a:gdLst/>
              <a:ahLst/>
              <a:cxnLst/>
              <a:rect l="l" t="t" r="r" b="b"/>
              <a:pathLst>
                <a:path w="1370" h="2906" extrusionOk="0">
                  <a:moveTo>
                    <a:pt x="1" y="0"/>
                  </a:moveTo>
                  <a:lnTo>
                    <a:pt x="1" y="2905"/>
                  </a:lnTo>
                  <a:lnTo>
                    <a:pt x="787" y="2905"/>
                  </a:lnTo>
                  <a:cubicBezTo>
                    <a:pt x="1108" y="2905"/>
                    <a:pt x="1370" y="2643"/>
                    <a:pt x="1370" y="2334"/>
                  </a:cubicBezTo>
                  <a:lnTo>
                    <a:pt x="1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3050999" y="3348425"/>
              <a:ext cx="107899" cy="69377"/>
            </a:xfrm>
            <a:custGeom>
              <a:avLst/>
              <a:gdLst/>
              <a:ahLst/>
              <a:cxnLst/>
              <a:rect l="l" t="t" r="r" b="b"/>
              <a:pathLst>
                <a:path w="2871" h="1846" extrusionOk="0">
                  <a:moveTo>
                    <a:pt x="1441" y="0"/>
                  </a:moveTo>
                  <a:lnTo>
                    <a:pt x="1" y="1846"/>
                  </a:lnTo>
                  <a:lnTo>
                    <a:pt x="2870" y="1846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24"/>
          <p:cNvGrpSpPr/>
          <p:nvPr/>
        </p:nvGrpSpPr>
        <p:grpSpPr>
          <a:xfrm>
            <a:off x="5930609" y="3211248"/>
            <a:ext cx="481094" cy="566970"/>
            <a:chOff x="5889348" y="3137098"/>
            <a:chExt cx="481094" cy="566970"/>
          </a:xfrm>
        </p:grpSpPr>
        <p:sp>
          <p:nvSpPr>
            <p:cNvPr id="1105" name="Google Shape;1105;p24"/>
            <p:cNvSpPr/>
            <p:nvPr/>
          </p:nvSpPr>
          <p:spPr>
            <a:xfrm>
              <a:off x="5889348" y="3137098"/>
              <a:ext cx="481094" cy="566970"/>
            </a:xfrm>
            <a:custGeom>
              <a:avLst/>
              <a:gdLst/>
              <a:ahLst/>
              <a:cxnLst/>
              <a:rect l="l" t="t" r="r" b="b"/>
              <a:pathLst>
                <a:path w="12801" h="15086" extrusionOk="0">
                  <a:moveTo>
                    <a:pt x="6399" y="0"/>
                  </a:moveTo>
                  <a:cubicBezTo>
                    <a:pt x="6323" y="0"/>
                    <a:pt x="6246" y="9"/>
                    <a:pt x="6168" y="27"/>
                  </a:cubicBezTo>
                  <a:lnTo>
                    <a:pt x="763" y="1265"/>
                  </a:lnTo>
                  <a:cubicBezTo>
                    <a:pt x="749" y="1265"/>
                    <a:pt x="735" y="1264"/>
                    <a:pt x="721" y="1264"/>
                  </a:cubicBezTo>
                  <a:cubicBezTo>
                    <a:pt x="334" y="1264"/>
                    <a:pt x="12" y="1577"/>
                    <a:pt x="1" y="1968"/>
                  </a:cubicBezTo>
                  <a:lnTo>
                    <a:pt x="1" y="5254"/>
                  </a:lnTo>
                  <a:cubicBezTo>
                    <a:pt x="1" y="6564"/>
                    <a:pt x="191" y="7861"/>
                    <a:pt x="584" y="9112"/>
                  </a:cubicBezTo>
                  <a:cubicBezTo>
                    <a:pt x="1132" y="10862"/>
                    <a:pt x="2108" y="12529"/>
                    <a:pt x="3620" y="13707"/>
                  </a:cubicBezTo>
                  <a:cubicBezTo>
                    <a:pt x="4430" y="14338"/>
                    <a:pt x="5347" y="14803"/>
                    <a:pt x="6335" y="15077"/>
                  </a:cubicBezTo>
                  <a:cubicBezTo>
                    <a:pt x="6365" y="15083"/>
                    <a:pt x="6394" y="15086"/>
                    <a:pt x="6424" y="15086"/>
                  </a:cubicBezTo>
                  <a:cubicBezTo>
                    <a:pt x="6454" y="15086"/>
                    <a:pt x="6484" y="15083"/>
                    <a:pt x="6514" y="15077"/>
                  </a:cubicBezTo>
                  <a:cubicBezTo>
                    <a:pt x="11181" y="13767"/>
                    <a:pt x="12800" y="9028"/>
                    <a:pt x="12800" y="5254"/>
                  </a:cubicBezTo>
                  <a:lnTo>
                    <a:pt x="12800" y="1968"/>
                  </a:lnTo>
                  <a:cubicBezTo>
                    <a:pt x="12789" y="1577"/>
                    <a:pt x="12467" y="1264"/>
                    <a:pt x="12080" y="1264"/>
                  </a:cubicBezTo>
                  <a:cubicBezTo>
                    <a:pt x="12066" y="1264"/>
                    <a:pt x="12052" y="1265"/>
                    <a:pt x="12038" y="1265"/>
                  </a:cubicBezTo>
                  <a:lnTo>
                    <a:pt x="6621" y="27"/>
                  </a:lnTo>
                  <a:cubicBezTo>
                    <a:pt x="6549" y="9"/>
                    <a:pt x="6475" y="0"/>
                    <a:pt x="6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5917121" y="3172539"/>
              <a:ext cx="425547" cy="499434"/>
            </a:xfrm>
            <a:custGeom>
              <a:avLst/>
              <a:gdLst/>
              <a:ahLst/>
              <a:cxnLst/>
              <a:rect l="l" t="t" r="r" b="b"/>
              <a:pathLst>
                <a:path w="11323" h="13289" extrusionOk="0">
                  <a:moveTo>
                    <a:pt x="5667" y="1"/>
                  </a:moveTo>
                  <a:lnTo>
                    <a:pt x="572" y="977"/>
                  </a:lnTo>
                  <a:cubicBezTo>
                    <a:pt x="564" y="977"/>
                    <a:pt x="556" y="977"/>
                    <a:pt x="548" y="977"/>
                  </a:cubicBezTo>
                  <a:cubicBezTo>
                    <a:pt x="249" y="977"/>
                    <a:pt x="12" y="1199"/>
                    <a:pt x="0" y="1501"/>
                  </a:cubicBezTo>
                  <a:lnTo>
                    <a:pt x="0" y="4502"/>
                  </a:lnTo>
                  <a:cubicBezTo>
                    <a:pt x="0" y="7835"/>
                    <a:pt x="1500" y="12145"/>
                    <a:pt x="5667" y="13288"/>
                  </a:cubicBezTo>
                  <a:lnTo>
                    <a:pt x="5703" y="13288"/>
                  </a:lnTo>
                  <a:cubicBezTo>
                    <a:pt x="9870" y="12157"/>
                    <a:pt x="11323" y="7835"/>
                    <a:pt x="11323" y="4502"/>
                  </a:cubicBezTo>
                  <a:lnTo>
                    <a:pt x="11323" y="1501"/>
                  </a:lnTo>
                  <a:cubicBezTo>
                    <a:pt x="11311" y="1199"/>
                    <a:pt x="11073" y="977"/>
                    <a:pt x="10786" y="977"/>
                  </a:cubicBezTo>
                  <a:cubicBezTo>
                    <a:pt x="10778" y="977"/>
                    <a:pt x="10771" y="977"/>
                    <a:pt x="10763" y="977"/>
                  </a:cubicBezTo>
                  <a:lnTo>
                    <a:pt x="56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5923360" y="3180168"/>
              <a:ext cx="413069" cy="484175"/>
            </a:xfrm>
            <a:custGeom>
              <a:avLst/>
              <a:gdLst/>
              <a:ahLst/>
              <a:cxnLst/>
              <a:rect l="l" t="t" r="r" b="b"/>
              <a:pathLst>
                <a:path w="10991" h="12883" extrusionOk="0">
                  <a:moveTo>
                    <a:pt x="10431" y="941"/>
                  </a:moveTo>
                  <a:cubicBezTo>
                    <a:pt x="10728" y="929"/>
                    <a:pt x="10978" y="1155"/>
                    <a:pt x="10990" y="1453"/>
                  </a:cubicBezTo>
                  <a:lnTo>
                    <a:pt x="10990" y="4358"/>
                  </a:lnTo>
                  <a:cubicBezTo>
                    <a:pt x="10990" y="7597"/>
                    <a:pt x="9585" y="11776"/>
                    <a:pt x="5537" y="12871"/>
                  </a:cubicBezTo>
                  <a:cubicBezTo>
                    <a:pt x="5525" y="12883"/>
                    <a:pt x="5513" y="12883"/>
                    <a:pt x="5501" y="12871"/>
                  </a:cubicBezTo>
                  <a:cubicBezTo>
                    <a:pt x="1453" y="11776"/>
                    <a:pt x="1" y="7597"/>
                    <a:pt x="1" y="4358"/>
                  </a:cubicBezTo>
                  <a:lnTo>
                    <a:pt x="1" y="1453"/>
                  </a:lnTo>
                  <a:cubicBezTo>
                    <a:pt x="13" y="1155"/>
                    <a:pt x="263" y="941"/>
                    <a:pt x="560" y="953"/>
                  </a:cubicBezTo>
                  <a:lnTo>
                    <a:pt x="55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5983792" y="3305017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2" y="0"/>
                  </a:moveTo>
                  <a:cubicBezTo>
                    <a:pt x="95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5983792" y="3366765"/>
              <a:ext cx="70279" cy="55058"/>
            </a:xfrm>
            <a:custGeom>
              <a:avLst/>
              <a:gdLst/>
              <a:ahLst/>
              <a:cxnLst/>
              <a:rect l="l" t="t" r="r" b="b"/>
              <a:pathLst>
                <a:path w="1870" h="1465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69"/>
                    <a:pt x="95" y="1465"/>
                    <a:pt x="202" y="1465"/>
                  </a:cubicBezTo>
                  <a:lnTo>
                    <a:pt x="1667" y="1465"/>
                  </a:lnTo>
                  <a:cubicBezTo>
                    <a:pt x="1786" y="1465"/>
                    <a:pt x="1869" y="1369"/>
                    <a:pt x="1869" y="1262"/>
                  </a:cubicBezTo>
                  <a:lnTo>
                    <a:pt x="1869" y="215"/>
                  </a:lnTo>
                  <a:cubicBezTo>
                    <a:pt x="1869" y="96"/>
                    <a:pt x="1786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6205717" y="3366765"/>
              <a:ext cx="70279" cy="55058"/>
            </a:xfrm>
            <a:custGeom>
              <a:avLst/>
              <a:gdLst/>
              <a:ahLst/>
              <a:cxnLst/>
              <a:rect l="l" t="t" r="r" b="b"/>
              <a:pathLst>
                <a:path w="1870" h="1465" extrusionOk="0">
                  <a:moveTo>
                    <a:pt x="203" y="0"/>
                  </a:moveTo>
                  <a:cubicBezTo>
                    <a:pt x="84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84" y="1465"/>
                    <a:pt x="203" y="1465"/>
                  </a:cubicBezTo>
                  <a:lnTo>
                    <a:pt x="1667" y="1465"/>
                  </a:lnTo>
                  <a:cubicBezTo>
                    <a:pt x="1775" y="1465"/>
                    <a:pt x="1870" y="1369"/>
                    <a:pt x="1870" y="1262"/>
                  </a:cubicBezTo>
                  <a:lnTo>
                    <a:pt x="1870" y="215"/>
                  </a:lnTo>
                  <a:cubicBezTo>
                    <a:pt x="1870" y="96"/>
                    <a:pt x="1775" y="0"/>
                    <a:pt x="1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6062077" y="3366765"/>
              <a:ext cx="135184" cy="55058"/>
            </a:xfrm>
            <a:custGeom>
              <a:avLst/>
              <a:gdLst/>
              <a:ahLst/>
              <a:cxnLst/>
              <a:rect l="l" t="t" r="r" b="b"/>
              <a:pathLst>
                <a:path w="3597" h="1465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1262"/>
                  </a:lnTo>
                  <a:cubicBezTo>
                    <a:pt x="1" y="1369"/>
                    <a:pt x="96" y="1465"/>
                    <a:pt x="215" y="1465"/>
                  </a:cubicBezTo>
                  <a:lnTo>
                    <a:pt x="3394" y="1465"/>
                  </a:lnTo>
                  <a:cubicBezTo>
                    <a:pt x="3513" y="1465"/>
                    <a:pt x="3596" y="1369"/>
                    <a:pt x="3596" y="1262"/>
                  </a:cubicBezTo>
                  <a:lnTo>
                    <a:pt x="3596" y="215"/>
                  </a:lnTo>
                  <a:cubicBezTo>
                    <a:pt x="3596" y="96"/>
                    <a:pt x="3513" y="0"/>
                    <a:pt x="3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6135475" y="3305017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3" y="0"/>
                  </a:moveTo>
                  <a:cubicBezTo>
                    <a:pt x="84" y="0"/>
                    <a:pt x="0" y="95"/>
                    <a:pt x="0" y="203"/>
                  </a:cubicBezTo>
                  <a:lnTo>
                    <a:pt x="0" y="1262"/>
                  </a:lnTo>
                  <a:cubicBezTo>
                    <a:pt x="0" y="1369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69"/>
                    <a:pt x="3739" y="1262"/>
                  </a:cubicBezTo>
                  <a:lnTo>
                    <a:pt x="3739" y="203"/>
                  </a:lnTo>
                  <a:cubicBezTo>
                    <a:pt x="3739" y="95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5983792" y="3428513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95" y="1465"/>
                    <a:pt x="202" y="1465"/>
                  </a:cubicBezTo>
                  <a:lnTo>
                    <a:pt x="3536" y="1465"/>
                  </a:lnTo>
                  <a:cubicBezTo>
                    <a:pt x="3655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55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6135475" y="3428513"/>
              <a:ext cx="140521" cy="55058"/>
            </a:xfrm>
            <a:custGeom>
              <a:avLst/>
              <a:gdLst/>
              <a:ahLst/>
              <a:cxnLst/>
              <a:rect l="l" t="t" r="r" b="b"/>
              <a:pathLst>
                <a:path w="3739" h="1465" extrusionOk="0">
                  <a:moveTo>
                    <a:pt x="203" y="0"/>
                  </a:moveTo>
                  <a:cubicBezTo>
                    <a:pt x="84" y="0"/>
                    <a:pt x="0" y="96"/>
                    <a:pt x="0" y="215"/>
                  </a:cubicBezTo>
                  <a:lnTo>
                    <a:pt x="0" y="1262"/>
                  </a:lnTo>
                  <a:cubicBezTo>
                    <a:pt x="0" y="1370"/>
                    <a:pt x="84" y="1465"/>
                    <a:pt x="203" y="1465"/>
                  </a:cubicBezTo>
                  <a:lnTo>
                    <a:pt x="3536" y="1465"/>
                  </a:lnTo>
                  <a:cubicBezTo>
                    <a:pt x="3644" y="1465"/>
                    <a:pt x="3739" y="1370"/>
                    <a:pt x="3739" y="1262"/>
                  </a:cubicBezTo>
                  <a:lnTo>
                    <a:pt x="3739" y="215"/>
                  </a:lnTo>
                  <a:cubicBezTo>
                    <a:pt x="3739" y="96"/>
                    <a:pt x="3644" y="0"/>
                    <a:pt x="3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6218683" y="3366765"/>
              <a:ext cx="88657" cy="123985"/>
            </a:xfrm>
            <a:custGeom>
              <a:avLst/>
              <a:gdLst/>
              <a:ahLst/>
              <a:cxnLst/>
              <a:rect l="l" t="t" r="r" b="b"/>
              <a:pathLst>
                <a:path w="2359" h="3299" extrusionOk="0">
                  <a:moveTo>
                    <a:pt x="2358" y="2131"/>
                  </a:moveTo>
                  <a:cubicBezTo>
                    <a:pt x="2346" y="2774"/>
                    <a:pt x="1822" y="3298"/>
                    <a:pt x="1180" y="3298"/>
                  </a:cubicBezTo>
                  <a:cubicBezTo>
                    <a:pt x="525" y="3298"/>
                    <a:pt x="1" y="2774"/>
                    <a:pt x="1" y="2131"/>
                  </a:cubicBezTo>
                  <a:cubicBezTo>
                    <a:pt x="1" y="1477"/>
                    <a:pt x="1180" y="0"/>
                    <a:pt x="1180" y="0"/>
                  </a:cubicBezTo>
                  <a:cubicBezTo>
                    <a:pt x="1180" y="0"/>
                    <a:pt x="2358" y="1477"/>
                    <a:pt x="2358" y="21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6236610" y="3415547"/>
              <a:ext cx="52803" cy="81441"/>
            </a:xfrm>
            <a:custGeom>
              <a:avLst/>
              <a:gdLst/>
              <a:ahLst/>
              <a:cxnLst/>
              <a:rect l="l" t="t" r="r" b="b"/>
              <a:pathLst>
                <a:path w="1405" h="2167" extrusionOk="0">
                  <a:moveTo>
                    <a:pt x="1405" y="1274"/>
                  </a:moveTo>
                  <a:cubicBezTo>
                    <a:pt x="1369" y="2167"/>
                    <a:pt x="36" y="2167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6183806" y="3415547"/>
              <a:ext cx="52841" cy="74301"/>
            </a:xfrm>
            <a:custGeom>
              <a:avLst/>
              <a:gdLst/>
              <a:ahLst/>
              <a:cxnLst/>
              <a:rect l="l" t="t" r="r" b="b"/>
              <a:pathLst>
                <a:path w="1406" h="1977" extrusionOk="0">
                  <a:moveTo>
                    <a:pt x="1405" y="1274"/>
                  </a:moveTo>
                  <a:cubicBezTo>
                    <a:pt x="1405" y="1655"/>
                    <a:pt x="1084" y="1976"/>
                    <a:pt x="703" y="1976"/>
                  </a:cubicBezTo>
                  <a:cubicBezTo>
                    <a:pt x="310" y="1976"/>
                    <a:pt x="0" y="1655"/>
                    <a:pt x="0" y="1274"/>
                  </a:cubicBezTo>
                  <a:cubicBezTo>
                    <a:pt x="0" y="881"/>
                    <a:pt x="703" y="0"/>
                    <a:pt x="703" y="0"/>
                  </a:cubicBezTo>
                  <a:cubicBezTo>
                    <a:pt x="703" y="0"/>
                    <a:pt x="1405" y="881"/>
                    <a:pt x="1405" y="12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6196772" y="3452678"/>
              <a:ext cx="26420" cy="41641"/>
            </a:xfrm>
            <a:custGeom>
              <a:avLst/>
              <a:gdLst/>
              <a:ahLst/>
              <a:cxnLst/>
              <a:rect l="l" t="t" r="r" b="b"/>
              <a:pathLst>
                <a:path w="703" h="1108" extrusionOk="0">
                  <a:moveTo>
                    <a:pt x="703" y="631"/>
                  </a:moveTo>
                  <a:cubicBezTo>
                    <a:pt x="703" y="1108"/>
                    <a:pt x="0" y="1108"/>
                    <a:pt x="0" y="631"/>
                  </a:cubicBezTo>
                  <a:cubicBezTo>
                    <a:pt x="0" y="441"/>
                    <a:pt x="346" y="0"/>
                    <a:pt x="346" y="0"/>
                  </a:cubicBezTo>
                  <a:cubicBezTo>
                    <a:pt x="346" y="0"/>
                    <a:pt x="703" y="441"/>
                    <a:pt x="703" y="6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5953802" y="3394501"/>
              <a:ext cx="42092" cy="89071"/>
            </a:xfrm>
            <a:custGeom>
              <a:avLst/>
              <a:gdLst/>
              <a:ahLst/>
              <a:cxnLst/>
              <a:rect l="l" t="t" r="r" b="b"/>
              <a:pathLst>
                <a:path w="1120" h="2370" extrusionOk="0">
                  <a:moveTo>
                    <a:pt x="0" y="0"/>
                  </a:moveTo>
                  <a:lnTo>
                    <a:pt x="0" y="1251"/>
                  </a:lnTo>
                  <a:cubicBezTo>
                    <a:pt x="0" y="1870"/>
                    <a:pt x="500" y="2370"/>
                    <a:pt x="1120" y="2370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5930989" y="3347974"/>
              <a:ext cx="88169" cy="56411"/>
            </a:xfrm>
            <a:custGeom>
              <a:avLst/>
              <a:gdLst/>
              <a:ahLst/>
              <a:cxnLst/>
              <a:rect l="l" t="t" r="r" b="b"/>
              <a:pathLst>
                <a:path w="2346" h="1501" extrusionOk="0">
                  <a:moveTo>
                    <a:pt x="1167" y="0"/>
                  </a:moveTo>
                  <a:lnTo>
                    <a:pt x="0" y="1500"/>
                  </a:lnTo>
                  <a:lnTo>
                    <a:pt x="2346" y="1500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24"/>
          <p:cNvGrpSpPr/>
          <p:nvPr/>
        </p:nvGrpSpPr>
        <p:grpSpPr>
          <a:xfrm>
            <a:off x="7530045" y="3211248"/>
            <a:ext cx="482409" cy="568323"/>
            <a:chOff x="7447258" y="3137098"/>
            <a:chExt cx="482409" cy="568323"/>
          </a:xfrm>
        </p:grpSpPr>
        <p:sp>
          <p:nvSpPr>
            <p:cNvPr id="1122" name="Google Shape;1122;p24"/>
            <p:cNvSpPr/>
            <p:nvPr/>
          </p:nvSpPr>
          <p:spPr>
            <a:xfrm>
              <a:off x="7447258" y="313709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22" y="0"/>
                  </a:moveTo>
                  <a:cubicBezTo>
                    <a:pt x="6346" y="0"/>
                    <a:pt x="6269" y="9"/>
                    <a:pt x="6192" y="27"/>
                  </a:cubicBezTo>
                  <a:lnTo>
                    <a:pt x="762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0" y="1968"/>
                  </a:cubicBezTo>
                  <a:lnTo>
                    <a:pt x="0" y="5266"/>
                  </a:lnTo>
                  <a:cubicBezTo>
                    <a:pt x="0" y="6576"/>
                    <a:pt x="203" y="7873"/>
                    <a:pt x="584" y="9124"/>
                  </a:cubicBezTo>
                  <a:cubicBezTo>
                    <a:pt x="1143" y="10886"/>
                    <a:pt x="2120" y="12564"/>
                    <a:pt x="3632" y="13743"/>
                  </a:cubicBezTo>
                  <a:cubicBezTo>
                    <a:pt x="4441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7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24" y="1571"/>
                    <a:pt x="12491" y="1265"/>
                    <a:pt x="12096" y="1265"/>
                  </a:cubicBezTo>
                  <a:cubicBezTo>
                    <a:pt x="12088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8" y="0"/>
                    <a:pt x="64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7474994" y="3172539"/>
              <a:ext cx="426486" cy="500336"/>
            </a:xfrm>
            <a:custGeom>
              <a:avLst/>
              <a:gdLst/>
              <a:ahLst/>
              <a:cxnLst/>
              <a:rect l="l" t="t" r="r" b="b"/>
              <a:pathLst>
                <a:path w="11348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7" y="977"/>
                    <a:pt x="550" y="977"/>
                  </a:cubicBezTo>
                  <a:cubicBezTo>
                    <a:pt x="251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7" y="13312"/>
                  </a:lnTo>
                  <a:cubicBezTo>
                    <a:pt x="9895" y="12169"/>
                    <a:pt x="11347" y="7847"/>
                    <a:pt x="11347" y="4502"/>
                  </a:cubicBezTo>
                  <a:lnTo>
                    <a:pt x="11347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7481721" y="3180619"/>
              <a:ext cx="413483" cy="484626"/>
            </a:xfrm>
            <a:custGeom>
              <a:avLst/>
              <a:gdLst/>
              <a:ahLst/>
              <a:cxnLst/>
              <a:rect l="l" t="t" r="r" b="b"/>
              <a:pathLst>
                <a:path w="11002" h="12895" extrusionOk="0">
                  <a:moveTo>
                    <a:pt x="10454" y="941"/>
                  </a:moveTo>
                  <a:cubicBezTo>
                    <a:pt x="10751" y="929"/>
                    <a:pt x="10990" y="1155"/>
                    <a:pt x="11002" y="1441"/>
                  </a:cubicBezTo>
                  <a:lnTo>
                    <a:pt x="11002" y="4358"/>
                  </a:lnTo>
                  <a:cubicBezTo>
                    <a:pt x="11002" y="7596"/>
                    <a:pt x="9597" y="11787"/>
                    <a:pt x="5548" y="12895"/>
                  </a:cubicBezTo>
                  <a:cubicBezTo>
                    <a:pt x="5537" y="12895"/>
                    <a:pt x="5525" y="12895"/>
                    <a:pt x="5501" y="12895"/>
                  </a:cubicBezTo>
                  <a:cubicBezTo>
                    <a:pt x="1453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12" y="1155"/>
                    <a:pt x="262" y="929"/>
                    <a:pt x="548" y="941"/>
                  </a:cubicBezTo>
                  <a:lnTo>
                    <a:pt x="550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7659336" y="3449973"/>
              <a:ext cx="58666" cy="58215"/>
            </a:xfrm>
            <a:custGeom>
              <a:avLst/>
              <a:gdLst/>
              <a:ahLst/>
              <a:cxnLst/>
              <a:rect l="l" t="t" r="r" b="b"/>
              <a:pathLst>
                <a:path w="1561" h="1549" extrusionOk="0">
                  <a:moveTo>
                    <a:pt x="787" y="1"/>
                  </a:moveTo>
                  <a:cubicBezTo>
                    <a:pt x="358" y="1"/>
                    <a:pt x="1" y="346"/>
                    <a:pt x="1" y="775"/>
                  </a:cubicBezTo>
                  <a:cubicBezTo>
                    <a:pt x="1" y="1203"/>
                    <a:pt x="358" y="1549"/>
                    <a:pt x="787" y="1549"/>
                  </a:cubicBezTo>
                  <a:cubicBezTo>
                    <a:pt x="1215" y="1549"/>
                    <a:pt x="1561" y="1203"/>
                    <a:pt x="1561" y="775"/>
                  </a:cubicBezTo>
                  <a:cubicBezTo>
                    <a:pt x="1561" y="346"/>
                    <a:pt x="1215" y="1"/>
                    <a:pt x="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7611907" y="3397056"/>
              <a:ext cx="153525" cy="51187"/>
            </a:xfrm>
            <a:custGeom>
              <a:avLst/>
              <a:gdLst/>
              <a:ahLst/>
              <a:cxnLst/>
              <a:rect l="l" t="t" r="r" b="b"/>
              <a:pathLst>
                <a:path w="4085" h="1362" extrusionOk="0">
                  <a:moveTo>
                    <a:pt x="2047" y="1"/>
                  </a:moveTo>
                  <a:cubicBezTo>
                    <a:pt x="1308" y="1"/>
                    <a:pt x="566" y="284"/>
                    <a:pt x="1" y="849"/>
                  </a:cubicBezTo>
                  <a:lnTo>
                    <a:pt x="525" y="1361"/>
                  </a:lnTo>
                  <a:cubicBezTo>
                    <a:pt x="941" y="944"/>
                    <a:pt x="1492" y="736"/>
                    <a:pt x="2044" y="736"/>
                  </a:cubicBezTo>
                  <a:cubicBezTo>
                    <a:pt x="2596" y="736"/>
                    <a:pt x="3150" y="944"/>
                    <a:pt x="3573" y="1361"/>
                  </a:cubicBezTo>
                  <a:lnTo>
                    <a:pt x="4085" y="849"/>
                  </a:lnTo>
                  <a:cubicBezTo>
                    <a:pt x="3525" y="284"/>
                    <a:pt x="2787" y="1"/>
                    <a:pt x="20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7579699" y="3345493"/>
              <a:ext cx="217941" cy="64266"/>
            </a:xfrm>
            <a:custGeom>
              <a:avLst/>
              <a:gdLst/>
              <a:ahLst/>
              <a:cxnLst/>
              <a:rect l="l" t="t" r="r" b="b"/>
              <a:pathLst>
                <a:path w="5799" h="1710" extrusionOk="0">
                  <a:moveTo>
                    <a:pt x="2900" y="1"/>
                  </a:moveTo>
                  <a:cubicBezTo>
                    <a:pt x="1852" y="1"/>
                    <a:pt x="804" y="400"/>
                    <a:pt x="1" y="1197"/>
                  </a:cubicBezTo>
                  <a:lnTo>
                    <a:pt x="524" y="1709"/>
                  </a:lnTo>
                  <a:cubicBezTo>
                    <a:pt x="1179" y="1054"/>
                    <a:pt x="2040" y="727"/>
                    <a:pt x="2901" y="727"/>
                  </a:cubicBezTo>
                  <a:cubicBezTo>
                    <a:pt x="3763" y="727"/>
                    <a:pt x="4626" y="1054"/>
                    <a:pt x="5287" y="1709"/>
                  </a:cubicBezTo>
                  <a:lnTo>
                    <a:pt x="5799" y="1197"/>
                  </a:lnTo>
                  <a:cubicBezTo>
                    <a:pt x="4995" y="400"/>
                    <a:pt x="3948" y="1"/>
                    <a:pt x="29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7547941" y="3292126"/>
              <a:ext cx="281493" cy="77796"/>
            </a:xfrm>
            <a:custGeom>
              <a:avLst/>
              <a:gdLst/>
              <a:ahLst/>
              <a:cxnLst/>
              <a:rect l="l" t="t" r="r" b="b"/>
              <a:pathLst>
                <a:path w="7490" h="2070" extrusionOk="0">
                  <a:moveTo>
                    <a:pt x="3745" y="1"/>
                  </a:moveTo>
                  <a:cubicBezTo>
                    <a:pt x="2390" y="1"/>
                    <a:pt x="1036" y="516"/>
                    <a:pt x="0" y="1546"/>
                  </a:cubicBezTo>
                  <a:lnTo>
                    <a:pt x="512" y="2070"/>
                  </a:lnTo>
                  <a:cubicBezTo>
                    <a:pt x="1405" y="1177"/>
                    <a:pt x="2575" y="730"/>
                    <a:pt x="3745" y="730"/>
                  </a:cubicBezTo>
                  <a:cubicBezTo>
                    <a:pt x="4915" y="730"/>
                    <a:pt x="6084" y="1177"/>
                    <a:pt x="6977" y="2070"/>
                  </a:cubicBezTo>
                  <a:lnTo>
                    <a:pt x="7489" y="1546"/>
                  </a:lnTo>
                  <a:cubicBezTo>
                    <a:pt x="6453" y="516"/>
                    <a:pt x="5099" y="1"/>
                    <a:pt x="3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7709020" y="3439675"/>
              <a:ext cx="103389" cy="68964"/>
            </a:xfrm>
            <a:custGeom>
              <a:avLst/>
              <a:gdLst/>
              <a:ahLst/>
              <a:cxnLst/>
              <a:rect l="l" t="t" r="r" b="b"/>
              <a:pathLst>
                <a:path w="2751" h="1835" extrusionOk="0">
                  <a:moveTo>
                    <a:pt x="298" y="1"/>
                  </a:moveTo>
                  <a:cubicBezTo>
                    <a:pt x="131" y="1"/>
                    <a:pt x="1" y="120"/>
                    <a:pt x="1" y="287"/>
                  </a:cubicBezTo>
                  <a:lnTo>
                    <a:pt x="1" y="1537"/>
                  </a:lnTo>
                  <a:cubicBezTo>
                    <a:pt x="1" y="1704"/>
                    <a:pt x="131" y="1835"/>
                    <a:pt x="298" y="1835"/>
                  </a:cubicBezTo>
                  <a:lnTo>
                    <a:pt x="2465" y="1835"/>
                  </a:lnTo>
                  <a:cubicBezTo>
                    <a:pt x="2632" y="1835"/>
                    <a:pt x="2751" y="1704"/>
                    <a:pt x="2751" y="1537"/>
                  </a:cubicBezTo>
                  <a:lnTo>
                    <a:pt x="2751" y="287"/>
                  </a:lnTo>
                  <a:cubicBezTo>
                    <a:pt x="2751" y="120"/>
                    <a:pt x="2632" y="1"/>
                    <a:pt x="2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7727360" y="3401228"/>
              <a:ext cx="67160" cy="38484"/>
            </a:xfrm>
            <a:custGeom>
              <a:avLst/>
              <a:gdLst/>
              <a:ahLst/>
              <a:cxnLst/>
              <a:rect l="l" t="t" r="r" b="b"/>
              <a:pathLst>
                <a:path w="1787" h="1024" extrusionOk="0"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lnTo>
                    <a:pt x="1" y="1024"/>
                  </a:lnTo>
                  <a:lnTo>
                    <a:pt x="251" y="1024"/>
                  </a:lnTo>
                  <a:lnTo>
                    <a:pt x="251" y="893"/>
                  </a:lnTo>
                  <a:cubicBezTo>
                    <a:pt x="251" y="464"/>
                    <a:pt x="572" y="250"/>
                    <a:pt x="894" y="250"/>
                  </a:cubicBezTo>
                  <a:cubicBezTo>
                    <a:pt x="1215" y="250"/>
                    <a:pt x="1537" y="464"/>
                    <a:pt x="1537" y="893"/>
                  </a:cubicBezTo>
                  <a:lnTo>
                    <a:pt x="1537" y="1024"/>
                  </a:lnTo>
                  <a:lnTo>
                    <a:pt x="1787" y="1024"/>
                  </a:lnTo>
                  <a:lnTo>
                    <a:pt x="1787" y="893"/>
                  </a:ln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24"/>
          <p:cNvGrpSpPr/>
          <p:nvPr/>
        </p:nvGrpSpPr>
        <p:grpSpPr>
          <a:xfrm>
            <a:off x="2669795" y="1172818"/>
            <a:ext cx="3857944" cy="1497608"/>
            <a:chOff x="2478056" y="1138634"/>
            <a:chExt cx="4344950" cy="1560801"/>
          </a:xfrm>
        </p:grpSpPr>
        <p:sp>
          <p:nvSpPr>
            <p:cNvPr id="1132" name="Google Shape;1132;p24"/>
            <p:cNvSpPr/>
            <p:nvPr/>
          </p:nvSpPr>
          <p:spPr>
            <a:xfrm>
              <a:off x="3635672" y="1406673"/>
              <a:ext cx="1881605" cy="1219815"/>
            </a:xfrm>
            <a:custGeom>
              <a:avLst/>
              <a:gdLst/>
              <a:ahLst/>
              <a:cxnLst/>
              <a:rect l="l" t="t" r="r" b="b"/>
              <a:pathLst>
                <a:path w="50066" h="32457" extrusionOk="0">
                  <a:moveTo>
                    <a:pt x="2024" y="0"/>
                  </a:moveTo>
                  <a:cubicBezTo>
                    <a:pt x="905" y="0"/>
                    <a:pt x="0" y="905"/>
                    <a:pt x="0" y="2025"/>
                  </a:cubicBezTo>
                  <a:lnTo>
                    <a:pt x="0" y="30433"/>
                  </a:lnTo>
                  <a:cubicBezTo>
                    <a:pt x="0" y="31552"/>
                    <a:pt x="905" y="32457"/>
                    <a:pt x="2024" y="32457"/>
                  </a:cubicBezTo>
                  <a:lnTo>
                    <a:pt x="48042" y="32457"/>
                  </a:lnTo>
                  <a:cubicBezTo>
                    <a:pt x="49161" y="32457"/>
                    <a:pt x="50066" y="31552"/>
                    <a:pt x="50066" y="30433"/>
                  </a:cubicBezTo>
                  <a:lnTo>
                    <a:pt x="50066" y="2025"/>
                  </a:lnTo>
                  <a:cubicBezTo>
                    <a:pt x="50066" y="905"/>
                    <a:pt x="49161" y="0"/>
                    <a:pt x="48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3636086" y="1476463"/>
              <a:ext cx="1881192" cy="1150025"/>
            </a:xfrm>
            <a:custGeom>
              <a:avLst/>
              <a:gdLst/>
              <a:ahLst/>
              <a:cxnLst/>
              <a:rect l="l" t="t" r="r" b="b"/>
              <a:pathLst>
                <a:path w="50055" h="30600" extrusionOk="0">
                  <a:moveTo>
                    <a:pt x="50055" y="1299"/>
                  </a:moveTo>
                  <a:lnTo>
                    <a:pt x="50055" y="29874"/>
                  </a:lnTo>
                  <a:cubicBezTo>
                    <a:pt x="50055" y="30278"/>
                    <a:pt x="49721" y="30600"/>
                    <a:pt x="49329" y="30600"/>
                  </a:cubicBezTo>
                  <a:lnTo>
                    <a:pt x="715" y="30600"/>
                  </a:lnTo>
                  <a:cubicBezTo>
                    <a:pt x="322" y="30600"/>
                    <a:pt x="1" y="30278"/>
                    <a:pt x="1" y="29874"/>
                  </a:cubicBezTo>
                  <a:lnTo>
                    <a:pt x="1" y="27326"/>
                  </a:lnTo>
                  <a:lnTo>
                    <a:pt x="47138" y="27326"/>
                  </a:lnTo>
                  <a:cubicBezTo>
                    <a:pt x="48436" y="27326"/>
                    <a:pt x="49483" y="26278"/>
                    <a:pt x="49483" y="24992"/>
                  </a:cubicBezTo>
                  <a:lnTo>
                    <a:pt x="49483" y="1"/>
                  </a:lnTo>
                  <a:cubicBezTo>
                    <a:pt x="49841" y="334"/>
                    <a:pt x="50055" y="799"/>
                    <a:pt x="50055" y="1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3704110" y="1507807"/>
              <a:ext cx="1744730" cy="944185"/>
            </a:xfrm>
            <a:custGeom>
              <a:avLst/>
              <a:gdLst/>
              <a:ahLst/>
              <a:cxnLst/>
              <a:rect l="l" t="t" r="r" b="b"/>
              <a:pathLst>
                <a:path w="46424" h="25123" extrusionOk="0">
                  <a:moveTo>
                    <a:pt x="1" y="0"/>
                  </a:moveTo>
                  <a:lnTo>
                    <a:pt x="46423" y="0"/>
                  </a:lnTo>
                  <a:lnTo>
                    <a:pt x="46423" y="25122"/>
                  </a:lnTo>
                  <a:lnTo>
                    <a:pt x="1" y="2512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4420057" y="1911857"/>
              <a:ext cx="265859" cy="177239"/>
            </a:xfrm>
            <a:custGeom>
              <a:avLst/>
              <a:gdLst/>
              <a:ahLst/>
              <a:cxnLst/>
              <a:rect l="l" t="t" r="r" b="b"/>
              <a:pathLst>
                <a:path w="7074" h="4716" extrusionOk="0">
                  <a:moveTo>
                    <a:pt x="3531" y="1388"/>
                  </a:moveTo>
                  <a:cubicBezTo>
                    <a:pt x="3793" y="1388"/>
                    <a:pt x="4055" y="1560"/>
                    <a:pt x="4073" y="1906"/>
                  </a:cubicBezTo>
                  <a:cubicBezTo>
                    <a:pt x="4073" y="2096"/>
                    <a:pt x="3977" y="2263"/>
                    <a:pt x="3835" y="2358"/>
                  </a:cubicBezTo>
                  <a:lnTo>
                    <a:pt x="3835" y="2775"/>
                  </a:lnTo>
                  <a:cubicBezTo>
                    <a:pt x="3835" y="2971"/>
                    <a:pt x="3686" y="3069"/>
                    <a:pt x="3537" y="3069"/>
                  </a:cubicBezTo>
                  <a:cubicBezTo>
                    <a:pt x="3388" y="3069"/>
                    <a:pt x="3239" y="2971"/>
                    <a:pt x="3239" y="2775"/>
                  </a:cubicBezTo>
                  <a:lnTo>
                    <a:pt x="3239" y="2358"/>
                  </a:lnTo>
                  <a:cubicBezTo>
                    <a:pt x="3073" y="2263"/>
                    <a:pt x="2989" y="2096"/>
                    <a:pt x="2989" y="1906"/>
                  </a:cubicBezTo>
                  <a:cubicBezTo>
                    <a:pt x="3007" y="1560"/>
                    <a:pt x="3269" y="1388"/>
                    <a:pt x="3531" y="1388"/>
                  </a:cubicBezTo>
                  <a:close/>
                  <a:moveTo>
                    <a:pt x="739" y="1"/>
                  </a:moveTo>
                  <a:cubicBezTo>
                    <a:pt x="334" y="1"/>
                    <a:pt x="1" y="334"/>
                    <a:pt x="1" y="751"/>
                  </a:cubicBezTo>
                  <a:lnTo>
                    <a:pt x="1" y="3977"/>
                  </a:lnTo>
                  <a:cubicBezTo>
                    <a:pt x="1" y="4382"/>
                    <a:pt x="334" y="4715"/>
                    <a:pt x="739" y="4715"/>
                  </a:cubicBezTo>
                  <a:lnTo>
                    <a:pt x="6323" y="4715"/>
                  </a:lnTo>
                  <a:cubicBezTo>
                    <a:pt x="6740" y="4715"/>
                    <a:pt x="7073" y="4382"/>
                    <a:pt x="7073" y="3977"/>
                  </a:cubicBezTo>
                  <a:lnTo>
                    <a:pt x="7073" y="751"/>
                  </a:lnTo>
                  <a:cubicBezTo>
                    <a:pt x="7073" y="334"/>
                    <a:pt x="6740" y="1"/>
                    <a:pt x="6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4467035" y="1814330"/>
              <a:ext cx="171865" cy="97564"/>
            </a:xfrm>
            <a:custGeom>
              <a:avLst/>
              <a:gdLst/>
              <a:ahLst/>
              <a:cxnLst/>
              <a:rect l="l" t="t" r="r" b="b"/>
              <a:pathLst>
                <a:path w="4573" h="2596" extrusionOk="0">
                  <a:moveTo>
                    <a:pt x="2287" y="0"/>
                  </a:moveTo>
                  <a:cubicBezTo>
                    <a:pt x="1025" y="0"/>
                    <a:pt x="1" y="1024"/>
                    <a:pt x="1" y="2286"/>
                  </a:cubicBezTo>
                  <a:lnTo>
                    <a:pt x="1" y="2596"/>
                  </a:lnTo>
                  <a:lnTo>
                    <a:pt x="644" y="2596"/>
                  </a:lnTo>
                  <a:lnTo>
                    <a:pt x="644" y="2286"/>
                  </a:lnTo>
                  <a:cubicBezTo>
                    <a:pt x="608" y="1357"/>
                    <a:pt x="1358" y="583"/>
                    <a:pt x="2287" y="583"/>
                  </a:cubicBezTo>
                  <a:cubicBezTo>
                    <a:pt x="3216" y="583"/>
                    <a:pt x="3966" y="1357"/>
                    <a:pt x="3942" y="2286"/>
                  </a:cubicBezTo>
                  <a:lnTo>
                    <a:pt x="3942" y="2596"/>
                  </a:lnTo>
                  <a:lnTo>
                    <a:pt x="4573" y="2596"/>
                  </a:lnTo>
                  <a:lnTo>
                    <a:pt x="4573" y="2286"/>
                  </a:lnTo>
                  <a:cubicBezTo>
                    <a:pt x="4573" y="1024"/>
                    <a:pt x="3549" y="0"/>
                    <a:pt x="2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4286263" y="1645622"/>
              <a:ext cx="532544" cy="665173"/>
            </a:xfrm>
            <a:custGeom>
              <a:avLst/>
              <a:gdLst/>
              <a:ahLst/>
              <a:cxnLst/>
              <a:rect l="l" t="t" r="r" b="b"/>
              <a:pathLst>
                <a:path w="14170" h="17699" extrusionOk="0">
                  <a:moveTo>
                    <a:pt x="7085" y="1548"/>
                  </a:moveTo>
                  <a:cubicBezTo>
                    <a:pt x="7213" y="1548"/>
                    <a:pt x="7341" y="1572"/>
                    <a:pt x="7466" y="1620"/>
                  </a:cubicBezTo>
                  <a:lnTo>
                    <a:pt x="12217" y="3358"/>
                  </a:lnTo>
                  <a:cubicBezTo>
                    <a:pt x="12645" y="3513"/>
                    <a:pt x="12931" y="3929"/>
                    <a:pt x="12931" y="4406"/>
                  </a:cubicBezTo>
                  <a:lnTo>
                    <a:pt x="12931" y="8442"/>
                  </a:lnTo>
                  <a:cubicBezTo>
                    <a:pt x="12931" y="11907"/>
                    <a:pt x="10728" y="15050"/>
                    <a:pt x="7430" y="16098"/>
                  </a:cubicBezTo>
                  <a:cubicBezTo>
                    <a:pt x="7323" y="16133"/>
                    <a:pt x="7210" y="16151"/>
                    <a:pt x="7097" y="16151"/>
                  </a:cubicBezTo>
                  <a:cubicBezTo>
                    <a:pt x="6984" y="16151"/>
                    <a:pt x="6871" y="16133"/>
                    <a:pt x="6764" y="16098"/>
                  </a:cubicBezTo>
                  <a:cubicBezTo>
                    <a:pt x="3465" y="15050"/>
                    <a:pt x="1263" y="11907"/>
                    <a:pt x="1263" y="8442"/>
                  </a:cubicBezTo>
                  <a:lnTo>
                    <a:pt x="1263" y="4394"/>
                  </a:lnTo>
                  <a:cubicBezTo>
                    <a:pt x="1251" y="3929"/>
                    <a:pt x="1549" y="3513"/>
                    <a:pt x="1977" y="3358"/>
                  </a:cubicBezTo>
                  <a:lnTo>
                    <a:pt x="6704" y="1620"/>
                  </a:lnTo>
                  <a:cubicBezTo>
                    <a:pt x="6829" y="1572"/>
                    <a:pt x="6957" y="1548"/>
                    <a:pt x="7085" y="1548"/>
                  </a:cubicBezTo>
                  <a:close/>
                  <a:moveTo>
                    <a:pt x="7091" y="0"/>
                  </a:moveTo>
                  <a:cubicBezTo>
                    <a:pt x="6960" y="0"/>
                    <a:pt x="6829" y="24"/>
                    <a:pt x="6704" y="72"/>
                  </a:cubicBezTo>
                  <a:lnTo>
                    <a:pt x="727" y="2263"/>
                  </a:lnTo>
                  <a:cubicBezTo>
                    <a:pt x="298" y="2417"/>
                    <a:pt x="1" y="2834"/>
                    <a:pt x="1" y="3298"/>
                  </a:cubicBezTo>
                  <a:lnTo>
                    <a:pt x="1" y="8359"/>
                  </a:lnTo>
                  <a:cubicBezTo>
                    <a:pt x="13" y="12561"/>
                    <a:pt x="2692" y="16348"/>
                    <a:pt x="6692" y="17634"/>
                  </a:cubicBezTo>
                  <a:lnTo>
                    <a:pt x="6752" y="17645"/>
                  </a:lnTo>
                  <a:cubicBezTo>
                    <a:pt x="6859" y="17681"/>
                    <a:pt x="6972" y="17699"/>
                    <a:pt x="7086" y="17699"/>
                  </a:cubicBezTo>
                  <a:cubicBezTo>
                    <a:pt x="7201" y="17699"/>
                    <a:pt x="7317" y="17681"/>
                    <a:pt x="7430" y="17645"/>
                  </a:cubicBezTo>
                  <a:lnTo>
                    <a:pt x="7502" y="17634"/>
                  </a:lnTo>
                  <a:cubicBezTo>
                    <a:pt x="11502" y="16348"/>
                    <a:pt x="14169" y="12561"/>
                    <a:pt x="14169" y="8359"/>
                  </a:cubicBezTo>
                  <a:lnTo>
                    <a:pt x="14169" y="3298"/>
                  </a:lnTo>
                  <a:cubicBezTo>
                    <a:pt x="14169" y="2822"/>
                    <a:pt x="13883" y="2405"/>
                    <a:pt x="13443" y="2251"/>
                  </a:cubicBezTo>
                  <a:lnTo>
                    <a:pt x="7478" y="72"/>
                  </a:lnTo>
                  <a:cubicBezTo>
                    <a:pt x="7353" y="24"/>
                    <a:pt x="7222" y="0"/>
                    <a:pt x="7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3394017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1" y="1"/>
                  </a:moveTo>
                  <a:cubicBezTo>
                    <a:pt x="1" y="2608"/>
                    <a:pt x="2120" y="4716"/>
                    <a:pt x="4716" y="4716"/>
                  </a:cubicBezTo>
                  <a:lnTo>
                    <a:pt x="57210" y="4716"/>
                  </a:lnTo>
                  <a:cubicBezTo>
                    <a:pt x="59818" y="4716"/>
                    <a:pt x="61925" y="2608"/>
                    <a:pt x="619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3412808" y="2522196"/>
              <a:ext cx="2327334" cy="177239"/>
            </a:xfrm>
            <a:custGeom>
              <a:avLst/>
              <a:gdLst/>
              <a:ahLst/>
              <a:cxnLst/>
              <a:rect l="l" t="t" r="r" b="b"/>
              <a:pathLst>
                <a:path w="61926" h="4716" extrusionOk="0">
                  <a:moveTo>
                    <a:pt x="61925" y="1"/>
                  </a:moveTo>
                  <a:cubicBezTo>
                    <a:pt x="61925" y="2608"/>
                    <a:pt x="59818" y="4716"/>
                    <a:pt x="57210" y="4716"/>
                  </a:cubicBezTo>
                  <a:lnTo>
                    <a:pt x="4716" y="4716"/>
                  </a:lnTo>
                  <a:cubicBezTo>
                    <a:pt x="2120" y="4716"/>
                    <a:pt x="1" y="260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3412808" y="2522196"/>
              <a:ext cx="2102703" cy="137853"/>
            </a:xfrm>
            <a:custGeom>
              <a:avLst/>
              <a:gdLst/>
              <a:ahLst/>
              <a:cxnLst/>
              <a:rect l="l" t="t" r="r" b="b"/>
              <a:pathLst>
                <a:path w="55949" h="3668" extrusionOk="0">
                  <a:moveTo>
                    <a:pt x="1" y="1"/>
                  </a:moveTo>
                  <a:cubicBezTo>
                    <a:pt x="1" y="1418"/>
                    <a:pt x="644" y="2775"/>
                    <a:pt x="1751" y="3668"/>
                  </a:cubicBezTo>
                  <a:lnTo>
                    <a:pt x="53341" y="3668"/>
                  </a:lnTo>
                  <a:cubicBezTo>
                    <a:pt x="53436" y="3668"/>
                    <a:pt x="53531" y="3656"/>
                    <a:pt x="53615" y="3656"/>
                  </a:cubicBezTo>
                  <a:cubicBezTo>
                    <a:pt x="55948" y="3525"/>
                    <a:pt x="55793" y="1"/>
                    <a:pt x="534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/>
            <p:cNvSpPr/>
            <p:nvPr/>
          </p:nvSpPr>
          <p:spPr>
            <a:xfrm>
              <a:off x="4986575" y="1260364"/>
              <a:ext cx="673892" cy="673892"/>
            </a:xfrm>
            <a:custGeom>
              <a:avLst/>
              <a:gdLst/>
              <a:ahLst/>
              <a:cxnLst/>
              <a:rect l="l" t="t" r="r" b="b"/>
              <a:pathLst>
                <a:path w="17931" h="17931" extrusionOk="0">
                  <a:moveTo>
                    <a:pt x="8965" y="0"/>
                  </a:moveTo>
                  <a:cubicBezTo>
                    <a:pt x="4012" y="0"/>
                    <a:pt x="0" y="4013"/>
                    <a:pt x="0" y="8966"/>
                  </a:cubicBezTo>
                  <a:cubicBezTo>
                    <a:pt x="0" y="13919"/>
                    <a:pt x="4012" y="17931"/>
                    <a:pt x="8965" y="17931"/>
                  </a:cubicBezTo>
                  <a:cubicBezTo>
                    <a:pt x="13918" y="17931"/>
                    <a:pt x="17931" y="13919"/>
                    <a:pt x="17931" y="8966"/>
                  </a:cubicBezTo>
                  <a:cubicBezTo>
                    <a:pt x="17931" y="4013"/>
                    <a:pt x="13918" y="0"/>
                    <a:pt x="8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5020550" y="1315385"/>
              <a:ext cx="584896" cy="584896"/>
            </a:xfrm>
            <a:custGeom>
              <a:avLst/>
              <a:gdLst/>
              <a:ahLst/>
              <a:cxnLst/>
              <a:rect l="l" t="t" r="r" b="b"/>
              <a:pathLst>
                <a:path w="15563" h="15563" extrusionOk="0">
                  <a:moveTo>
                    <a:pt x="15527" y="7502"/>
                  </a:moveTo>
                  <a:cubicBezTo>
                    <a:pt x="15527" y="10526"/>
                    <a:pt x="13705" y="13252"/>
                    <a:pt x="10919" y="14407"/>
                  </a:cubicBezTo>
                  <a:cubicBezTo>
                    <a:pt x="8121" y="15562"/>
                    <a:pt x="4906" y="14919"/>
                    <a:pt x="2775" y="12788"/>
                  </a:cubicBezTo>
                  <a:cubicBezTo>
                    <a:pt x="632" y="10645"/>
                    <a:pt x="1" y="7430"/>
                    <a:pt x="1156" y="4644"/>
                  </a:cubicBezTo>
                  <a:cubicBezTo>
                    <a:pt x="2311" y="1846"/>
                    <a:pt x="5037" y="24"/>
                    <a:pt x="8061" y="24"/>
                  </a:cubicBezTo>
                  <a:cubicBezTo>
                    <a:pt x="12193" y="1"/>
                    <a:pt x="15562" y="3358"/>
                    <a:pt x="15527" y="750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5159267" y="1417872"/>
              <a:ext cx="287318" cy="245639"/>
            </a:xfrm>
            <a:custGeom>
              <a:avLst/>
              <a:gdLst/>
              <a:ahLst/>
              <a:cxnLst/>
              <a:rect l="l" t="t" r="r" b="b"/>
              <a:pathLst>
                <a:path w="7645" h="6536" extrusionOk="0">
                  <a:moveTo>
                    <a:pt x="4392" y="0"/>
                  </a:moveTo>
                  <a:cubicBezTo>
                    <a:pt x="4385" y="0"/>
                    <a:pt x="4378" y="0"/>
                    <a:pt x="4370" y="0"/>
                  </a:cubicBezTo>
                  <a:cubicBezTo>
                    <a:pt x="1453" y="0"/>
                    <a:pt x="1" y="3512"/>
                    <a:pt x="2061" y="5572"/>
                  </a:cubicBezTo>
                  <a:cubicBezTo>
                    <a:pt x="2722" y="6238"/>
                    <a:pt x="3538" y="6535"/>
                    <a:pt x="4339" y="6535"/>
                  </a:cubicBezTo>
                  <a:cubicBezTo>
                    <a:pt x="6018" y="6535"/>
                    <a:pt x="7633" y="5229"/>
                    <a:pt x="7633" y="3262"/>
                  </a:cubicBezTo>
                  <a:cubicBezTo>
                    <a:pt x="7645" y="1460"/>
                    <a:pt x="6192" y="0"/>
                    <a:pt x="4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5100676" y="1668886"/>
              <a:ext cx="445240" cy="209222"/>
            </a:xfrm>
            <a:custGeom>
              <a:avLst/>
              <a:gdLst/>
              <a:ahLst/>
              <a:cxnLst/>
              <a:rect l="l" t="t" r="r" b="b"/>
              <a:pathLst>
                <a:path w="11847" h="5567" extrusionOk="0">
                  <a:moveTo>
                    <a:pt x="3977" y="1"/>
                  </a:moveTo>
                  <a:cubicBezTo>
                    <a:pt x="2393" y="429"/>
                    <a:pt x="1000" y="1358"/>
                    <a:pt x="0" y="2656"/>
                  </a:cubicBezTo>
                  <a:cubicBezTo>
                    <a:pt x="1500" y="4596"/>
                    <a:pt x="3715" y="5567"/>
                    <a:pt x="5928" y="5567"/>
                  </a:cubicBezTo>
                  <a:cubicBezTo>
                    <a:pt x="8141" y="5567"/>
                    <a:pt x="10353" y="4596"/>
                    <a:pt x="11847" y="2656"/>
                  </a:cubicBezTo>
                  <a:cubicBezTo>
                    <a:pt x="10847" y="1358"/>
                    <a:pt x="9454" y="429"/>
                    <a:pt x="7870" y="1"/>
                  </a:cubicBezTo>
                  <a:cubicBezTo>
                    <a:pt x="7251" y="274"/>
                    <a:pt x="6587" y="411"/>
                    <a:pt x="5923" y="411"/>
                  </a:cubicBezTo>
                  <a:cubicBezTo>
                    <a:pt x="5260" y="411"/>
                    <a:pt x="4596" y="274"/>
                    <a:pt x="3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>
              <a:off x="5198653" y="1498411"/>
              <a:ext cx="248383" cy="84824"/>
            </a:xfrm>
            <a:custGeom>
              <a:avLst/>
              <a:gdLst/>
              <a:ahLst/>
              <a:cxnLst/>
              <a:rect l="l" t="t" r="r" b="b"/>
              <a:pathLst>
                <a:path w="6609" h="2257" extrusionOk="0">
                  <a:moveTo>
                    <a:pt x="1203" y="905"/>
                  </a:moveTo>
                  <a:cubicBezTo>
                    <a:pt x="1207" y="905"/>
                    <a:pt x="1211" y="905"/>
                    <a:pt x="1215" y="905"/>
                  </a:cubicBezTo>
                  <a:lnTo>
                    <a:pt x="2751" y="905"/>
                  </a:lnTo>
                  <a:lnTo>
                    <a:pt x="2751" y="1310"/>
                  </a:lnTo>
                  <a:cubicBezTo>
                    <a:pt x="2751" y="1334"/>
                    <a:pt x="2739" y="1358"/>
                    <a:pt x="2715" y="1381"/>
                  </a:cubicBezTo>
                  <a:lnTo>
                    <a:pt x="2668" y="1429"/>
                  </a:lnTo>
                  <a:cubicBezTo>
                    <a:pt x="2587" y="1510"/>
                    <a:pt x="2473" y="1558"/>
                    <a:pt x="2360" y="1558"/>
                  </a:cubicBezTo>
                  <a:cubicBezTo>
                    <a:pt x="2306" y="1558"/>
                    <a:pt x="2253" y="1547"/>
                    <a:pt x="2203" y="1524"/>
                  </a:cubicBezTo>
                  <a:lnTo>
                    <a:pt x="1167" y="1108"/>
                  </a:lnTo>
                  <a:cubicBezTo>
                    <a:pt x="1052" y="1073"/>
                    <a:pt x="1082" y="905"/>
                    <a:pt x="1203" y="905"/>
                  </a:cubicBezTo>
                  <a:close/>
                  <a:moveTo>
                    <a:pt x="5406" y="905"/>
                  </a:moveTo>
                  <a:cubicBezTo>
                    <a:pt x="5525" y="905"/>
                    <a:pt x="5549" y="1072"/>
                    <a:pt x="5442" y="1108"/>
                  </a:cubicBezTo>
                  <a:lnTo>
                    <a:pt x="4418" y="1524"/>
                  </a:lnTo>
                  <a:cubicBezTo>
                    <a:pt x="4364" y="1547"/>
                    <a:pt x="4309" y="1558"/>
                    <a:pt x="4253" y="1558"/>
                  </a:cubicBezTo>
                  <a:cubicBezTo>
                    <a:pt x="4136" y="1558"/>
                    <a:pt x="4022" y="1510"/>
                    <a:pt x="3942" y="1429"/>
                  </a:cubicBezTo>
                  <a:lnTo>
                    <a:pt x="3894" y="1381"/>
                  </a:lnTo>
                  <a:cubicBezTo>
                    <a:pt x="3870" y="1358"/>
                    <a:pt x="3858" y="1334"/>
                    <a:pt x="3858" y="1310"/>
                  </a:cubicBezTo>
                  <a:lnTo>
                    <a:pt x="3858" y="905"/>
                  </a:lnTo>
                  <a:close/>
                  <a:moveTo>
                    <a:pt x="36" y="0"/>
                  </a:moveTo>
                  <a:cubicBezTo>
                    <a:pt x="13" y="143"/>
                    <a:pt x="1" y="274"/>
                    <a:pt x="1" y="417"/>
                  </a:cubicBezTo>
                  <a:lnTo>
                    <a:pt x="1" y="1179"/>
                  </a:lnTo>
                  <a:lnTo>
                    <a:pt x="2132" y="2179"/>
                  </a:lnTo>
                  <a:cubicBezTo>
                    <a:pt x="2249" y="2231"/>
                    <a:pt x="2373" y="2256"/>
                    <a:pt x="2496" y="2256"/>
                  </a:cubicBezTo>
                  <a:cubicBezTo>
                    <a:pt x="2686" y="2256"/>
                    <a:pt x="2873" y="2195"/>
                    <a:pt x="3025" y="2072"/>
                  </a:cubicBezTo>
                  <a:lnTo>
                    <a:pt x="3299" y="1846"/>
                  </a:lnTo>
                  <a:lnTo>
                    <a:pt x="3584" y="2072"/>
                  </a:lnTo>
                  <a:cubicBezTo>
                    <a:pt x="3736" y="2195"/>
                    <a:pt x="3923" y="2256"/>
                    <a:pt x="4110" y="2256"/>
                  </a:cubicBezTo>
                  <a:cubicBezTo>
                    <a:pt x="4232" y="2256"/>
                    <a:pt x="4353" y="2231"/>
                    <a:pt x="4465" y="2179"/>
                  </a:cubicBezTo>
                  <a:lnTo>
                    <a:pt x="6609" y="1179"/>
                  </a:lnTo>
                  <a:lnTo>
                    <a:pt x="6609" y="417"/>
                  </a:lnTo>
                  <a:cubicBezTo>
                    <a:pt x="6609" y="286"/>
                    <a:pt x="6597" y="143"/>
                    <a:pt x="6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>
              <a:off x="5031750" y="1438881"/>
              <a:ext cx="448848" cy="449299"/>
            </a:xfrm>
            <a:custGeom>
              <a:avLst/>
              <a:gdLst/>
              <a:ahLst/>
              <a:cxnLst/>
              <a:rect l="l" t="t" r="r" b="b"/>
              <a:pathLst>
                <a:path w="11943" h="11955" extrusionOk="0">
                  <a:moveTo>
                    <a:pt x="1036" y="1"/>
                  </a:moveTo>
                  <a:lnTo>
                    <a:pt x="1" y="1037"/>
                  </a:lnTo>
                  <a:lnTo>
                    <a:pt x="10907" y="11955"/>
                  </a:lnTo>
                  <a:lnTo>
                    <a:pt x="11943" y="10919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413957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12" y="0"/>
                  </a:moveTo>
                  <a:cubicBezTo>
                    <a:pt x="31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2" y="447"/>
                  </a:cubicBezTo>
                  <a:cubicBezTo>
                    <a:pt x="1344" y="233"/>
                    <a:pt x="1177" y="66"/>
                    <a:pt x="963" y="19"/>
                  </a:cubicBezTo>
                  <a:cubicBezTo>
                    <a:pt x="911" y="6"/>
                    <a:pt x="861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4342261" y="1290543"/>
              <a:ext cx="56036" cy="44911"/>
            </a:xfrm>
            <a:custGeom>
              <a:avLst/>
              <a:gdLst/>
              <a:ahLst/>
              <a:cxnLst/>
              <a:rect l="l" t="t" r="r" b="b"/>
              <a:pathLst>
                <a:path w="1491" h="1195" extrusionOk="0">
                  <a:moveTo>
                    <a:pt x="801" y="0"/>
                  </a:moveTo>
                  <a:cubicBezTo>
                    <a:pt x="303" y="0"/>
                    <a:pt x="0" y="628"/>
                    <a:pt x="380" y="1019"/>
                  </a:cubicBezTo>
                  <a:cubicBezTo>
                    <a:pt x="503" y="1142"/>
                    <a:pt x="650" y="1195"/>
                    <a:pt x="794" y="1195"/>
                  </a:cubicBezTo>
                  <a:cubicBezTo>
                    <a:pt x="1152" y="1195"/>
                    <a:pt x="1491" y="864"/>
                    <a:pt x="1380" y="447"/>
                  </a:cubicBezTo>
                  <a:cubicBezTo>
                    <a:pt x="1333" y="233"/>
                    <a:pt x="1166" y="66"/>
                    <a:pt x="952" y="19"/>
                  </a:cubicBezTo>
                  <a:cubicBezTo>
                    <a:pt x="900" y="6"/>
                    <a:pt x="850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4544530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1" y="0"/>
                  </a:moveTo>
                  <a:cubicBezTo>
                    <a:pt x="303" y="0"/>
                    <a:pt x="1" y="628"/>
                    <a:pt x="392" y="1019"/>
                  </a:cubicBezTo>
                  <a:cubicBezTo>
                    <a:pt x="514" y="1142"/>
                    <a:pt x="661" y="1195"/>
                    <a:pt x="803" y="1195"/>
                  </a:cubicBezTo>
                  <a:cubicBezTo>
                    <a:pt x="1159" y="1195"/>
                    <a:pt x="1494" y="864"/>
                    <a:pt x="1392" y="447"/>
                  </a:cubicBezTo>
                  <a:cubicBezTo>
                    <a:pt x="1332" y="233"/>
                    <a:pt x="1165" y="66"/>
                    <a:pt x="951" y="19"/>
                  </a:cubicBezTo>
                  <a:cubicBezTo>
                    <a:pt x="899" y="6"/>
                    <a:pt x="849" y="0"/>
                    <a:pt x="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/>
            <p:cNvSpPr/>
            <p:nvPr/>
          </p:nvSpPr>
          <p:spPr>
            <a:xfrm>
              <a:off x="4746799" y="1290543"/>
              <a:ext cx="56148" cy="44911"/>
            </a:xfrm>
            <a:custGeom>
              <a:avLst/>
              <a:gdLst/>
              <a:ahLst/>
              <a:cxnLst/>
              <a:rect l="l" t="t" r="r" b="b"/>
              <a:pathLst>
                <a:path w="1494" h="1195" extrusionOk="0">
                  <a:moveTo>
                    <a:pt x="809" y="0"/>
                  </a:moveTo>
                  <a:cubicBezTo>
                    <a:pt x="302" y="0"/>
                    <a:pt x="1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9" y="1195"/>
                    <a:pt x="1493" y="864"/>
                    <a:pt x="1391" y="447"/>
                  </a:cubicBezTo>
                  <a:cubicBezTo>
                    <a:pt x="1332" y="233"/>
                    <a:pt x="1165" y="66"/>
                    <a:pt x="963" y="19"/>
                  </a:cubicBezTo>
                  <a:cubicBezTo>
                    <a:pt x="910" y="6"/>
                    <a:pt x="859" y="0"/>
                    <a:pt x="8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/>
            <p:cNvSpPr/>
            <p:nvPr/>
          </p:nvSpPr>
          <p:spPr>
            <a:xfrm>
              <a:off x="4169945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437262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4574897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/>
            <p:cNvSpPr/>
            <p:nvPr/>
          </p:nvSpPr>
          <p:spPr>
            <a:xfrm>
              <a:off x="4777579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1" y="4644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/>
            <p:cNvSpPr/>
            <p:nvPr/>
          </p:nvSpPr>
          <p:spPr>
            <a:xfrm>
              <a:off x="4979848" y="1138634"/>
              <a:ext cx="38" cy="174571"/>
            </a:xfrm>
            <a:custGeom>
              <a:avLst/>
              <a:gdLst/>
              <a:ahLst/>
              <a:cxnLst/>
              <a:rect l="l" t="t" r="r" b="b"/>
              <a:pathLst>
                <a:path w="1" h="4645" fill="none" extrusionOk="0">
                  <a:moveTo>
                    <a:pt x="0" y="4644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/>
            <p:cNvSpPr/>
            <p:nvPr/>
          </p:nvSpPr>
          <p:spPr>
            <a:xfrm>
              <a:off x="4949068" y="1290543"/>
              <a:ext cx="56111" cy="44911"/>
            </a:xfrm>
            <a:custGeom>
              <a:avLst/>
              <a:gdLst/>
              <a:ahLst/>
              <a:cxnLst/>
              <a:rect l="l" t="t" r="r" b="b"/>
              <a:pathLst>
                <a:path w="1493" h="1195" extrusionOk="0">
                  <a:moveTo>
                    <a:pt x="812" y="0"/>
                  </a:moveTo>
                  <a:cubicBezTo>
                    <a:pt x="312" y="0"/>
                    <a:pt x="0" y="628"/>
                    <a:pt x="391" y="1019"/>
                  </a:cubicBezTo>
                  <a:cubicBezTo>
                    <a:pt x="514" y="1142"/>
                    <a:pt x="660" y="1195"/>
                    <a:pt x="803" y="1195"/>
                  </a:cubicBezTo>
                  <a:cubicBezTo>
                    <a:pt x="1158" y="1195"/>
                    <a:pt x="1493" y="864"/>
                    <a:pt x="1391" y="447"/>
                  </a:cubicBezTo>
                  <a:cubicBezTo>
                    <a:pt x="1343" y="233"/>
                    <a:pt x="1177" y="66"/>
                    <a:pt x="962" y="19"/>
                  </a:cubicBezTo>
                  <a:cubicBezTo>
                    <a:pt x="911" y="6"/>
                    <a:pt x="860" y="0"/>
                    <a:pt x="8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/>
            <p:cNvSpPr/>
            <p:nvPr/>
          </p:nvSpPr>
          <p:spPr>
            <a:xfrm>
              <a:off x="3304533" y="2202707"/>
              <a:ext cx="75203" cy="75203"/>
            </a:xfrm>
            <a:custGeom>
              <a:avLst/>
              <a:gdLst/>
              <a:ahLst/>
              <a:cxnLst/>
              <a:rect l="l" t="t" r="r" b="b"/>
              <a:pathLst>
                <a:path w="2001" h="2001" extrusionOk="0">
                  <a:moveTo>
                    <a:pt x="1001" y="1"/>
                  </a:moveTo>
                  <a:cubicBezTo>
                    <a:pt x="453" y="1"/>
                    <a:pt x="0" y="453"/>
                    <a:pt x="0" y="1001"/>
                  </a:cubicBezTo>
                  <a:cubicBezTo>
                    <a:pt x="0" y="1548"/>
                    <a:pt x="453" y="2001"/>
                    <a:pt x="1001" y="2001"/>
                  </a:cubicBezTo>
                  <a:cubicBezTo>
                    <a:pt x="1548" y="2001"/>
                    <a:pt x="2001" y="1548"/>
                    <a:pt x="2001" y="1001"/>
                  </a:cubicBezTo>
                  <a:cubicBezTo>
                    <a:pt x="2001" y="453"/>
                    <a:pt x="1548" y="1"/>
                    <a:pt x="1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3243687" y="2135247"/>
              <a:ext cx="196895" cy="65732"/>
            </a:xfrm>
            <a:custGeom>
              <a:avLst/>
              <a:gdLst/>
              <a:ahLst/>
              <a:cxnLst/>
              <a:rect l="l" t="t" r="r" b="b"/>
              <a:pathLst>
                <a:path w="5239" h="1749" extrusionOk="0">
                  <a:moveTo>
                    <a:pt x="661" y="1742"/>
                  </a:moveTo>
                  <a:lnTo>
                    <a:pt x="661" y="1742"/>
                  </a:lnTo>
                  <a:cubicBezTo>
                    <a:pt x="659" y="1744"/>
                    <a:pt x="657" y="1746"/>
                    <a:pt x="655" y="1748"/>
                  </a:cubicBezTo>
                  <a:lnTo>
                    <a:pt x="667" y="1748"/>
                  </a:lnTo>
                  <a:lnTo>
                    <a:pt x="661" y="1742"/>
                  </a:lnTo>
                  <a:close/>
                  <a:moveTo>
                    <a:pt x="2620" y="1"/>
                  </a:moveTo>
                  <a:cubicBezTo>
                    <a:pt x="1670" y="1"/>
                    <a:pt x="721" y="361"/>
                    <a:pt x="0" y="1081"/>
                  </a:cubicBezTo>
                  <a:lnTo>
                    <a:pt x="661" y="1742"/>
                  </a:lnTo>
                  <a:lnTo>
                    <a:pt x="661" y="1742"/>
                  </a:lnTo>
                  <a:cubicBezTo>
                    <a:pt x="1202" y="1204"/>
                    <a:pt x="1911" y="935"/>
                    <a:pt x="2620" y="935"/>
                  </a:cubicBezTo>
                  <a:cubicBezTo>
                    <a:pt x="3331" y="935"/>
                    <a:pt x="4042" y="1206"/>
                    <a:pt x="4584" y="1748"/>
                  </a:cubicBezTo>
                  <a:lnTo>
                    <a:pt x="5239" y="1081"/>
                  </a:lnTo>
                  <a:cubicBezTo>
                    <a:pt x="4519" y="361"/>
                    <a:pt x="3569" y="1"/>
                    <a:pt x="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4"/>
            <p:cNvSpPr/>
            <p:nvPr/>
          </p:nvSpPr>
          <p:spPr>
            <a:xfrm>
              <a:off x="3202497" y="2068576"/>
              <a:ext cx="279727" cy="83170"/>
            </a:xfrm>
            <a:custGeom>
              <a:avLst/>
              <a:gdLst/>
              <a:ahLst/>
              <a:cxnLst/>
              <a:rect l="l" t="t" r="r" b="b"/>
              <a:pathLst>
                <a:path w="7443" h="2213" extrusionOk="0">
                  <a:moveTo>
                    <a:pt x="3717" y="1"/>
                  </a:moveTo>
                  <a:cubicBezTo>
                    <a:pt x="2370" y="1"/>
                    <a:pt x="1025" y="516"/>
                    <a:pt x="1" y="1546"/>
                  </a:cubicBezTo>
                  <a:lnTo>
                    <a:pt x="656" y="2212"/>
                  </a:lnTo>
                  <a:cubicBezTo>
                    <a:pt x="1501" y="1367"/>
                    <a:pt x="2608" y="944"/>
                    <a:pt x="3716" y="944"/>
                  </a:cubicBezTo>
                  <a:cubicBezTo>
                    <a:pt x="4823" y="944"/>
                    <a:pt x="5930" y="1367"/>
                    <a:pt x="6775" y="2212"/>
                  </a:cubicBezTo>
                  <a:lnTo>
                    <a:pt x="7442" y="1546"/>
                  </a:lnTo>
                  <a:cubicBezTo>
                    <a:pt x="6412" y="516"/>
                    <a:pt x="5064" y="1"/>
                    <a:pt x="3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/>
            <p:cNvSpPr/>
            <p:nvPr/>
          </p:nvSpPr>
          <p:spPr>
            <a:xfrm>
              <a:off x="3161344" y="1999912"/>
              <a:ext cx="361581" cy="99932"/>
            </a:xfrm>
            <a:custGeom>
              <a:avLst/>
              <a:gdLst/>
              <a:ahLst/>
              <a:cxnLst/>
              <a:rect l="l" t="t" r="r" b="b"/>
              <a:pathLst>
                <a:path w="9621" h="2659" extrusionOk="0">
                  <a:moveTo>
                    <a:pt x="661" y="2652"/>
                  </a:moveTo>
                  <a:lnTo>
                    <a:pt x="661" y="2652"/>
                  </a:lnTo>
                  <a:cubicBezTo>
                    <a:pt x="659" y="2654"/>
                    <a:pt x="657" y="2656"/>
                    <a:pt x="655" y="2658"/>
                  </a:cubicBezTo>
                  <a:lnTo>
                    <a:pt x="667" y="2658"/>
                  </a:lnTo>
                  <a:lnTo>
                    <a:pt x="661" y="2652"/>
                  </a:lnTo>
                  <a:close/>
                  <a:moveTo>
                    <a:pt x="4811" y="0"/>
                  </a:moveTo>
                  <a:cubicBezTo>
                    <a:pt x="3069" y="0"/>
                    <a:pt x="1328" y="664"/>
                    <a:pt x="0" y="1991"/>
                  </a:cubicBezTo>
                  <a:lnTo>
                    <a:pt x="661" y="2652"/>
                  </a:lnTo>
                  <a:lnTo>
                    <a:pt x="661" y="2652"/>
                  </a:lnTo>
                  <a:cubicBezTo>
                    <a:pt x="1809" y="1507"/>
                    <a:pt x="3310" y="935"/>
                    <a:pt x="4809" y="935"/>
                  </a:cubicBezTo>
                  <a:cubicBezTo>
                    <a:pt x="6311" y="935"/>
                    <a:pt x="7811" y="1509"/>
                    <a:pt x="8954" y="2658"/>
                  </a:cubicBezTo>
                  <a:lnTo>
                    <a:pt x="9621" y="1991"/>
                  </a:lnTo>
                  <a:cubicBezTo>
                    <a:pt x="8293" y="664"/>
                    <a:pt x="6552" y="0"/>
                    <a:pt x="4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4"/>
            <p:cNvSpPr/>
            <p:nvPr/>
          </p:nvSpPr>
          <p:spPr>
            <a:xfrm>
              <a:off x="6208157" y="2302940"/>
              <a:ext cx="44310" cy="44347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17"/>
                    <a:pt x="274" y="1179"/>
                    <a:pt x="595" y="1179"/>
                  </a:cubicBezTo>
                  <a:cubicBezTo>
                    <a:pt x="917" y="1179"/>
                    <a:pt x="1179" y="917"/>
                    <a:pt x="1179" y="596"/>
                  </a:cubicBezTo>
                  <a:cubicBezTo>
                    <a:pt x="1179" y="274"/>
                    <a:pt x="917" y="1"/>
                    <a:pt x="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4"/>
            <p:cNvSpPr/>
            <p:nvPr/>
          </p:nvSpPr>
          <p:spPr>
            <a:xfrm>
              <a:off x="6172341" y="2263103"/>
              <a:ext cx="116393" cy="38973"/>
            </a:xfrm>
            <a:custGeom>
              <a:avLst/>
              <a:gdLst/>
              <a:ahLst/>
              <a:cxnLst/>
              <a:rect l="l" t="t" r="r" b="b"/>
              <a:pathLst>
                <a:path w="3097" h="1037" extrusionOk="0">
                  <a:moveTo>
                    <a:pt x="388" y="1031"/>
                  </a:moveTo>
                  <a:lnTo>
                    <a:pt x="388" y="1031"/>
                  </a:lnTo>
                  <a:cubicBezTo>
                    <a:pt x="386" y="1033"/>
                    <a:pt x="384" y="1035"/>
                    <a:pt x="382" y="1037"/>
                  </a:cubicBezTo>
                  <a:lnTo>
                    <a:pt x="394" y="1037"/>
                  </a:lnTo>
                  <a:lnTo>
                    <a:pt x="388" y="1031"/>
                  </a:lnTo>
                  <a:close/>
                  <a:moveTo>
                    <a:pt x="1548" y="1"/>
                  </a:moveTo>
                  <a:cubicBezTo>
                    <a:pt x="989" y="1"/>
                    <a:pt x="429" y="215"/>
                    <a:pt x="1" y="644"/>
                  </a:cubicBezTo>
                  <a:lnTo>
                    <a:pt x="388" y="1031"/>
                  </a:lnTo>
                  <a:lnTo>
                    <a:pt x="388" y="1031"/>
                  </a:lnTo>
                  <a:cubicBezTo>
                    <a:pt x="708" y="713"/>
                    <a:pt x="1125" y="555"/>
                    <a:pt x="1542" y="555"/>
                  </a:cubicBezTo>
                  <a:cubicBezTo>
                    <a:pt x="1962" y="555"/>
                    <a:pt x="2382" y="715"/>
                    <a:pt x="2703" y="1037"/>
                  </a:cubicBezTo>
                  <a:lnTo>
                    <a:pt x="3096" y="644"/>
                  </a:lnTo>
                  <a:cubicBezTo>
                    <a:pt x="2668" y="215"/>
                    <a:pt x="2108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4"/>
            <p:cNvSpPr/>
            <p:nvPr/>
          </p:nvSpPr>
          <p:spPr>
            <a:xfrm>
              <a:off x="6147724" y="2223979"/>
              <a:ext cx="165175" cy="49008"/>
            </a:xfrm>
            <a:custGeom>
              <a:avLst/>
              <a:gdLst/>
              <a:ahLst/>
              <a:cxnLst/>
              <a:rect l="l" t="t" r="r" b="b"/>
              <a:pathLst>
                <a:path w="4395" h="1304" extrusionOk="0">
                  <a:moveTo>
                    <a:pt x="2197" y="0"/>
                  </a:moveTo>
                  <a:cubicBezTo>
                    <a:pt x="1403" y="0"/>
                    <a:pt x="608" y="304"/>
                    <a:pt x="1" y="911"/>
                  </a:cubicBezTo>
                  <a:lnTo>
                    <a:pt x="394" y="1304"/>
                  </a:lnTo>
                  <a:cubicBezTo>
                    <a:pt x="894" y="804"/>
                    <a:pt x="1549" y="554"/>
                    <a:pt x="2203" y="554"/>
                  </a:cubicBezTo>
                  <a:cubicBezTo>
                    <a:pt x="2858" y="554"/>
                    <a:pt x="3513" y="804"/>
                    <a:pt x="4013" y="1304"/>
                  </a:cubicBezTo>
                  <a:lnTo>
                    <a:pt x="4394" y="911"/>
                  </a:lnTo>
                  <a:cubicBezTo>
                    <a:pt x="3787" y="304"/>
                    <a:pt x="2992" y="0"/>
                    <a:pt x="2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4"/>
            <p:cNvSpPr/>
            <p:nvPr/>
          </p:nvSpPr>
          <p:spPr>
            <a:xfrm>
              <a:off x="6123559" y="2183014"/>
              <a:ext cx="213920" cy="59117"/>
            </a:xfrm>
            <a:custGeom>
              <a:avLst/>
              <a:gdLst/>
              <a:ahLst/>
              <a:cxnLst/>
              <a:rect l="l" t="t" r="r" b="b"/>
              <a:pathLst>
                <a:path w="5692" h="1573" extrusionOk="0">
                  <a:moveTo>
                    <a:pt x="2846" y="1"/>
                  </a:moveTo>
                  <a:cubicBezTo>
                    <a:pt x="1817" y="1"/>
                    <a:pt x="787" y="394"/>
                    <a:pt x="1" y="1179"/>
                  </a:cubicBezTo>
                  <a:lnTo>
                    <a:pt x="394" y="1572"/>
                  </a:lnTo>
                  <a:cubicBezTo>
                    <a:pt x="1072" y="894"/>
                    <a:pt x="1959" y="554"/>
                    <a:pt x="2846" y="554"/>
                  </a:cubicBezTo>
                  <a:cubicBezTo>
                    <a:pt x="3733" y="554"/>
                    <a:pt x="4620" y="894"/>
                    <a:pt x="5299" y="1572"/>
                  </a:cubicBezTo>
                  <a:lnTo>
                    <a:pt x="5692" y="1179"/>
                  </a:lnTo>
                  <a:cubicBezTo>
                    <a:pt x="4906" y="394"/>
                    <a:pt x="3876" y="1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4"/>
            <p:cNvSpPr/>
            <p:nvPr/>
          </p:nvSpPr>
          <p:spPr>
            <a:xfrm>
              <a:off x="3003835" y="1748974"/>
              <a:ext cx="168745" cy="172316"/>
            </a:xfrm>
            <a:custGeom>
              <a:avLst/>
              <a:gdLst/>
              <a:ahLst/>
              <a:cxnLst/>
              <a:rect l="l" t="t" r="r" b="b"/>
              <a:pathLst>
                <a:path w="4490" h="4585" extrusionOk="0">
                  <a:moveTo>
                    <a:pt x="2239" y="394"/>
                  </a:moveTo>
                  <a:cubicBezTo>
                    <a:pt x="2822" y="394"/>
                    <a:pt x="3287" y="870"/>
                    <a:pt x="3287" y="1441"/>
                  </a:cubicBezTo>
                  <a:lnTo>
                    <a:pt x="3287" y="1596"/>
                  </a:lnTo>
                  <a:lnTo>
                    <a:pt x="1203" y="1596"/>
                  </a:lnTo>
                  <a:lnTo>
                    <a:pt x="1191" y="1441"/>
                  </a:lnTo>
                  <a:cubicBezTo>
                    <a:pt x="1191" y="870"/>
                    <a:pt x="1655" y="394"/>
                    <a:pt x="2239" y="394"/>
                  </a:cubicBezTo>
                  <a:close/>
                  <a:moveTo>
                    <a:pt x="2239" y="2462"/>
                  </a:moveTo>
                  <a:cubicBezTo>
                    <a:pt x="2411" y="2462"/>
                    <a:pt x="2584" y="2578"/>
                    <a:pt x="2584" y="2811"/>
                  </a:cubicBezTo>
                  <a:cubicBezTo>
                    <a:pt x="2584" y="2918"/>
                    <a:pt x="2525" y="3025"/>
                    <a:pt x="2429" y="3096"/>
                  </a:cubicBezTo>
                  <a:lnTo>
                    <a:pt x="2429" y="3358"/>
                  </a:lnTo>
                  <a:cubicBezTo>
                    <a:pt x="2441" y="3495"/>
                    <a:pt x="2340" y="3564"/>
                    <a:pt x="2239" y="3564"/>
                  </a:cubicBezTo>
                  <a:cubicBezTo>
                    <a:pt x="2138" y="3564"/>
                    <a:pt x="2036" y="3495"/>
                    <a:pt x="2048" y="3358"/>
                  </a:cubicBezTo>
                  <a:lnTo>
                    <a:pt x="2048" y="3096"/>
                  </a:lnTo>
                  <a:cubicBezTo>
                    <a:pt x="1953" y="3037"/>
                    <a:pt x="1894" y="2930"/>
                    <a:pt x="1894" y="2811"/>
                  </a:cubicBezTo>
                  <a:cubicBezTo>
                    <a:pt x="1894" y="2578"/>
                    <a:pt x="2066" y="2462"/>
                    <a:pt x="2239" y="2462"/>
                  </a:cubicBezTo>
                  <a:close/>
                  <a:moveTo>
                    <a:pt x="2239" y="1"/>
                  </a:moveTo>
                  <a:cubicBezTo>
                    <a:pt x="1441" y="1"/>
                    <a:pt x="798" y="644"/>
                    <a:pt x="798" y="1441"/>
                  </a:cubicBezTo>
                  <a:lnTo>
                    <a:pt x="798" y="1596"/>
                  </a:lnTo>
                  <a:lnTo>
                    <a:pt x="477" y="1596"/>
                  </a:lnTo>
                  <a:cubicBezTo>
                    <a:pt x="215" y="1596"/>
                    <a:pt x="0" y="1810"/>
                    <a:pt x="0" y="2072"/>
                  </a:cubicBezTo>
                  <a:lnTo>
                    <a:pt x="0" y="4120"/>
                  </a:lnTo>
                  <a:cubicBezTo>
                    <a:pt x="0" y="4370"/>
                    <a:pt x="215" y="4585"/>
                    <a:pt x="477" y="4585"/>
                  </a:cubicBezTo>
                  <a:lnTo>
                    <a:pt x="4013" y="4585"/>
                  </a:lnTo>
                  <a:cubicBezTo>
                    <a:pt x="4275" y="4585"/>
                    <a:pt x="4489" y="4370"/>
                    <a:pt x="4489" y="4120"/>
                  </a:cubicBezTo>
                  <a:lnTo>
                    <a:pt x="4489" y="2072"/>
                  </a:lnTo>
                  <a:cubicBezTo>
                    <a:pt x="4489" y="1810"/>
                    <a:pt x="4275" y="1596"/>
                    <a:pt x="4013" y="1596"/>
                  </a:cubicBezTo>
                  <a:lnTo>
                    <a:pt x="3691" y="1596"/>
                  </a:lnTo>
                  <a:lnTo>
                    <a:pt x="3691" y="1441"/>
                  </a:lnTo>
                  <a:cubicBezTo>
                    <a:pt x="3691" y="644"/>
                    <a:pt x="3048" y="1"/>
                    <a:pt x="2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4"/>
            <p:cNvSpPr/>
            <p:nvPr/>
          </p:nvSpPr>
          <p:spPr>
            <a:xfrm>
              <a:off x="6058691" y="1739578"/>
              <a:ext cx="134282" cy="134282"/>
            </a:xfrm>
            <a:custGeom>
              <a:avLst/>
              <a:gdLst/>
              <a:ahLst/>
              <a:cxnLst/>
              <a:rect l="l" t="t" r="r" b="b"/>
              <a:pathLst>
                <a:path w="3573" h="3573" extrusionOk="0">
                  <a:moveTo>
                    <a:pt x="1786" y="1"/>
                  </a:moveTo>
                  <a:cubicBezTo>
                    <a:pt x="798" y="1"/>
                    <a:pt x="0" y="798"/>
                    <a:pt x="0" y="1787"/>
                  </a:cubicBezTo>
                  <a:cubicBezTo>
                    <a:pt x="0" y="2775"/>
                    <a:pt x="798" y="3573"/>
                    <a:pt x="1786" y="3573"/>
                  </a:cubicBezTo>
                  <a:cubicBezTo>
                    <a:pt x="2775" y="3573"/>
                    <a:pt x="3572" y="2775"/>
                    <a:pt x="3572" y="1787"/>
                  </a:cubicBezTo>
                  <a:cubicBezTo>
                    <a:pt x="3572" y="798"/>
                    <a:pt x="2775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4"/>
            <p:cNvSpPr/>
            <p:nvPr/>
          </p:nvSpPr>
          <p:spPr>
            <a:xfrm>
              <a:off x="5995590" y="1870253"/>
              <a:ext cx="260484" cy="104291"/>
            </a:xfrm>
            <a:custGeom>
              <a:avLst/>
              <a:gdLst/>
              <a:ahLst/>
              <a:cxnLst/>
              <a:rect l="l" t="t" r="r" b="b"/>
              <a:pathLst>
                <a:path w="6931" h="2775" extrusionOk="0">
                  <a:moveTo>
                    <a:pt x="2156" y="0"/>
                  </a:moveTo>
                  <a:cubicBezTo>
                    <a:pt x="1239" y="369"/>
                    <a:pt x="513" y="1096"/>
                    <a:pt x="155" y="2012"/>
                  </a:cubicBezTo>
                  <a:cubicBezTo>
                    <a:pt x="1" y="2370"/>
                    <a:pt x="274" y="2763"/>
                    <a:pt x="667" y="2774"/>
                  </a:cubicBezTo>
                  <a:lnTo>
                    <a:pt x="6275" y="2774"/>
                  </a:lnTo>
                  <a:cubicBezTo>
                    <a:pt x="6668" y="2774"/>
                    <a:pt x="6930" y="2370"/>
                    <a:pt x="6787" y="2012"/>
                  </a:cubicBezTo>
                  <a:cubicBezTo>
                    <a:pt x="6430" y="1096"/>
                    <a:pt x="5704" y="369"/>
                    <a:pt x="4799" y="0"/>
                  </a:cubicBezTo>
                  <a:cubicBezTo>
                    <a:pt x="4406" y="304"/>
                    <a:pt x="3939" y="456"/>
                    <a:pt x="3473" y="456"/>
                  </a:cubicBezTo>
                  <a:cubicBezTo>
                    <a:pt x="3007" y="456"/>
                    <a:pt x="2543" y="304"/>
                    <a:pt x="2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4"/>
            <p:cNvSpPr/>
            <p:nvPr/>
          </p:nvSpPr>
          <p:spPr>
            <a:xfrm>
              <a:off x="5632694" y="2076092"/>
              <a:ext cx="298969" cy="292392"/>
            </a:xfrm>
            <a:custGeom>
              <a:avLst/>
              <a:gdLst/>
              <a:ahLst/>
              <a:cxnLst/>
              <a:rect l="l" t="t" r="r" b="b"/>
              <a:pathLst>
                <a:path w="7955" h="7780" extrusionOk="0">
                  <a:moveTo>
                    <a:pt x="3983" y="2527"/>
                  </a:moveTo>
                  <a:cubicBezTo>
                    <a:pt x="5168" y="2527"/>
                    <a:pt x="5882" y="3916"/>
                    <a:pt x="5120" y="4882"/>
                  </a:cubicBezTo>
                  <a:cubicBezTo>
                    <a:pt x="4832" y="5245"/>
                    <a:pt x="4406" y="5435"/>
                    <a:pt x="3976" y="5435"/>
                  </a:cubicBezTo>
                  <a:cubicBezTo>
                    <a:pt x="3659" y="5435"/>
                    <a:pt x="3340" y="5332"/>
                    <a:pt x="3072" y="5120"/>
                  </a:cubicBezTo>
                  <a:cubicBezTo>
                    <a:pt x="2060" y="4310"/>
                    <a:pt x="2525" y="2691"/>
                    <a:pt x="3811" y="2536"/>
                  </a:cubicBezTo>
                  <a:cubicBezTo>
                    <a:pt x="3869" y="2530"/>
                    <a:pt x="3927" y="2527"/>
                    <a:pt x="3983" y="2527"/>
                  </a:cubicBezTo>
                  <a:close/>
                  <a:moveTo>
                    <a:pt x="3955" y="0"/>
                  </a:moveTo>
                  <a:cubicBezTo>
                    <a:pt x="3778" y="0"/>
                    <a:pt x="3602" y="12"/>
                    <a:pt x="3430" y="36"/>
                  </a:cubicBezTo>
                  <a:cubicBezTo>
                    <a:pt x="3227" y="60"/>
                    <a:pt x="3108" y="250"/>
                    <a:pt x="3144" y="441"/>
                  </a:cubicBezTo>
                  <a:lnTo>
                    <a:pt x="3299" y="1048"/>
                  </a:lnTo>
                  <a:cubicBezTo>
                    <a:pt x="2858" y="1155"/>
                    <a:pt x="2441" y="1357"/>
                    <a:pt x="2096" y="1643"/>
                  </a:cubicBezTo>
                  <a:lnTo>
                    <a:pt x="1703" y="1155"/>
                  </a:lnTo>
                  <a:cubicBezTo>
                    <a:pt x="1639" y="1071"/>
                    <a:pt x="1543" y="1029"/>
                    <a:pt x="1446" y="1029"/>
                  </a:cubicBezTo>
                  <a:cubicBezTo>
                    <a:pt x="1364" y="1029"/>
                    <a:pt x="1281" y="1059"/>
                    <a:pt x="1215" y="1119"/>
                  </a:cubicBezTo>
                  <a:cubicBezTo>
                    <a:pt x="1084" y="1238"/>
                    <a:pt x="977" y="1369"/>
                    <a:pt x="870" y="1500"/>
                  </a:cubicBezTo>
                  <a:cubicBezTo>
                    <a:pt x="751" y="1643"/>
                    <a:pt x="656" y="1798"/>
                    <a:pt x="560" y="1953"/>
                  </a:cubicBezTo>
                  <a:cubicBezTo>
                    <a:pt x="453" y="2119"/>
                    <a:pt x="525" y="2334"/>
                    <a:pt x="703" y="2417"/>
                  </a:cubicBezTo>
                  <a:lnTo>
                    <a:pt x="1275" y="2691"/>
                  </a:lnTo>
                  <a:cubicBezTo>
                    <a:pt x="1072" y="3096"/>
                    <a:pt x="977" y="3548"/>
                    <a:pt x="977" y="3989"/>
                  </a:cubicBezTo>
                  <a:lnTo>
                    <a:pt x="346" y="3989"/>
                  </a:lnTo>
                  <a:cubicBezTo>
                    <a:pt x="155" y="4001"/>
                    <a:pt x="1" y="4167"/>
                    <a:pt x="24" y="4358"/>
                  </a:cubicBezTo>
                  <a:cubicBezTo>
                    <a:pt x="60" y="4715"/>
                    <a:pt x="132" y="5060"/>
                    <a:pt x="263" y="5382"/>
                  </a:cubicBezTo>
                  <a:cubicBezTo>
                    <a:pt x="317" y="5517"/>
                    <a:pt x="446" y="5598"/>
                    <a:pt x="578" y="5598"/>
                  </a:cubicBezTo>
                  <a:cubicBezTo>
                    <a:pt x="620" y="5598"/>
                    <a:pt x="663" y="5590"/>
                    <a:pt x="703" y="5572"/>
                  </a:cubicBezTo>
                  <a:lnTo>
                    <a:pt x="1275" y="5298"/>
                  </a:lnTo>
                  <a:cubicBezTo>
                    <a:pt x="1465" y="5703"/>
                    <a:pt x="1751" y="6060"/>
                    <a:pt x="2108" y="6334"/>
                  </a:cubicBezTo>
                  <a:lnTo>
                    <a:pt x="1715" y="6822"/>
                  </a:lnTo>
                  <a:cubicBezTo>
                    <a:pt x="1596" y="6977"/>
                    <a:pt x="1632" y="7203"/>
                    <a:pt x="1799" y="7311"/>
                  </a:cubicBezTo>
                  <a:cubicBezTo>
                    <a:pt x="2096" y="7501"/>
                    <a:pt x="2418" y="7656"/>
                    <a:pt x="2751" y="7763"/>
                  </a:cubicBezTo>
                  <a:cubicBezTo>
                    <a:pt x="2787" y="7774"/>
                    <a:pt x="2822" y="7779"/>
                    <a:pt x="2857" y="7779"/>
                  </a:cubicBezTo>
                  <a:cubicBezTo>
                    <a:pt x="3008" y="7779"/>
                    <a:pt x="3141" y="7680"/>
                    <a:pt x="3180" y="7525"/>
                  </a:cubicBezTo>
                  <a:lnTo>
                    <a:pt x="3311" y="6918"/>
                  </a:lnTo>
                  <a:cubicBezTo>
                    <a:pt x="3531" y="6965"/>
                    <a:pt x="3757" y="6989"/>
                    <a:pt x="3983" y="6989"/>
                  </a:cubicBezTo>
                  <a:cubicBezTo>
                    <a:pt x="4210" y="6989"/>
                    <a:pt x="4436" y="6965"/>
                    <a:pt x="4656" y="6918"/>
                  </a:cubicBezTo>
                  <a:lnTo>
                    <a:pt x="4799" y="7525"/>
                  </a:lnTo>
                  <a:cubicBezTo>
                    <a:pt x="4838" y="7680"/>
                    <a:pt x="4971" y="7779"/>
                    <a:pt x="5121" y="7779"/>
                  </a:cubicBezTo>
                  <a:cubicBezTo>
                    <a:pt x="5156" y="7779"/>
                    <a:pt x="5192" y="7774"/>
                    <a:pt x="5228" y="7763"/>
                  </a:cubicBezTo>
                  <a:cubicBezTo>
                    <a:pt x="5561" y="7656"/>
                    <a:pt x="5882" y="7501"/>
                    <a:pt x="6180" y="7299"/>
                  </a:cubicBezTo>
                  <a:cubicBezTo>
                    <a:pt x="6347" y="7192"/>
                    <a:pt x="6382" y="6965"/>
                    <a:pt x="6263" y="6822"/>
                  </a:cubicBezTo>
                  <a:lnTo>
                    <a:pt x="5870" y="6322"/>
                  </a:lnTo>
                  <a:cubicBezTo>
                    <a:pt x="6216" y="6049"/>
                    <a:pt x="6501" y="5691"/>
                    <a:pt x="6692" y="5287"/>
                  </a:cubicBezTo>
                  <a:lnTo>
                    <a:pt x="7263" y="5560"/>
                  </a:lnTo>
                  <a:cubicBezTo>
                    <a:pt x="7304" y="5578"/>
                    <a:pt x="7347" y="5586"/>
                    <a:pt x="7390" y="5586"/>
                  </a:cubicBezTo>
                  <a:cubicBezTo>
                    <a:pt x="7525" y="5586"/>
                    <a:pt x="7659" y="5505"/>
                    <a:pt x="7704" y="5370"/>
                  </a:cubicBezTo>
                  <a:cubicBezTo>
                    <a:pt x="7835" y="5037"/>
                    <a:pt x="7906" y="4691"/>
                    <a:pt x="7942" y="4334"/>
                  </a:cubicBezTo>
                  <a:cubicBezTo>
                    <a:pt x="7954" y="4144"/>
                    <a:pt x="7799" y="3977"/>
                    <a:pt x="7609" y="3977"/>
                  </a:cubicBezTo>
                  <a:lnTo>
                    <a:pt x="6978" y="3977"/>
                  </a:lnTo>
                  <a:cubicBezTo>
                    <a:pt x="6978" y="3524"/>
                    <a:pt x="6882" y="3072"/>
                    <a:pt x="6680" y="2667"/>
                  </a:cubicBezTo>
                  <a:lnTo>
                    <a:pt x="7252" y="2393"/>
                  </a:lnTo>
                  <a:cubicBezTo>
                    <a:pt x="7430" y="2310"/>
                    <a:pt x="7490" y="2096"/>
                    <a:pt x="7394" y="1929"/>
                  </a:cubicBezTo>
                  <a:cubicBezTo>
                    <a:pt x="7180" y="1619"/>
                    <a:pt x="6954" y="1322"/>
                    <a:pt x="6680" y="1048"/>
                  </a:cubicBezTo>
                  <a:cubicBezTo>
                    <a:pt x="6630" y="993"/>
                    <a:pt x="6563" y="966"/>
                    <a:pt x="6494" y="966"/>
                  </a:cubicBezTo>
                  <a:cubicBezTo>
                    <a:pt x="6414" y="966"/>
                    <a:pt x="6333" y="1002"/>
                    <a:pt x="6275" y="1072"/>
                  </a:cubicBezTo>
                  <a:lnTo>
                    <a:pt x="5835" y="1619"/>
                  </a:lnTo>
                  <a:cubicBezTo>
                    <a:pt x="5489" y="1346"/>
                    <a:pt x="5073" y="1143"/>
                    <a:pt x="4632" y="1048"/>
                  </a:cubicBezTo>
                  <a:lnTo>
                    <a:pt x="4763" y="441"/>
                  </a:lnTo>
                  <a:cubicBezTo>
                    <a:pt x="4811" y="250"/>
                    <a:pt x="4680" y="60"/>
                    <a:pt x="4489" y="36"/>
                  </a:cubicBezTo>
                  <a:cubicBezTo>
                    <a:pt x="4311" y="12"/>
                    <a:pt x="4132" y="0"/>
                    <a:pt x="3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4"/>
            <p:cNvSpPr/>
            <p:nvPr/>
          </p:nvSpPr>
          <p:spPr>
            <a:xfrm>
              <a:off x="2861999" y="2126979"/>
              <a:ext cx="174984" cy="171000"/>
            </a:xfrm>
            <a:custGeom>
              <a:avLst/>
              <a:gdLst/>
              <a:ahLst/>
              <a:cxnLst/>
              <a:rect l="l" t="t" r="r" b="b"/>
              <a:pathLst>
                <a:path w="4656" h="4550" extrusionOk="0">
                  <a:moveTo>
                    <a:pt x="2339" y="1485"/>
                  </a:moveTo>
                  <a:cubicBezTo>
                    <a:pt x="3023" y="1485"/>
                    <a:pt x="3429" y="2296"/>
                    <a:pt x="2989" y="2861"/>
                  </a:cubicBezTo>
                  <a:cubicBezTo>
                    <a:pt x="2817" y="3074"/>
                    <a:pt x="2566" y="3184"/>
                    <a:pt x="2316" y="3184"/>
                  </a:cubicBezTo>
                  <a:cubicBezTo>
                    <a:pt x="2132" y="3184"/>
                    <a:pt x="1949" y="3125"/>
                    <a:pt x="1798" y="3004"/>
                  </a:cubicBezTo>
                  <a:cubicBezTo>
                    <a:pt x="1203" y="2528"/>
                    <a:pt x="1465" y="1575"/>
                    <a:pt x="2227" y="1492"/>
                  </a:cubicBezTo>
                  <a:cubicBezTo>
                    <a:pt x="2265" y="1487"/>
                    <a:pt x="2303" y="1485"/>
                    <a:pt x="2339" y="1485"/>
                  </a:cubicBezTo>
                  <a:close/>
                  <a:moveTo>
                    <a:pt x="2310" y="1"/>
                  </a:moveTo>
                  <a:cubicBezTo>
                    <a:pt x="2206" y="1"/>
                    <a:pt x="2102" y="9"/>
                    <a:pt x="2000" y="27"/>
                  </a:cubicBezTo>
                  <a:cubicBezTo>
                    <a:pt x="1881" y="39"/>
                    <a:pt x="1810" y="146"/>
                    <a:pt x="1834" y="254"/>
                  </a:cubicBezTo>
                  <a:lnTo>
                    <a:pt x="1917" y="611"/>
                  </a:lnTo>
                  <a:cubicBezTo>
                    <a:pt x="1667" y="682"/>
                    <a:pt x="1417" y="789"/>
                    <a:pt x="1215" y="956"/>
                  </a:cubicBezTo>
                  <a:lnTo>
                    <a:pt x="1000" y="682"/>
                  </a:lnTo>
                  <a:cubicBezTo>
                    <a:pt x="962" y="631"/>
                    <a:pt x="903" y="607"/>
                    <a:pt x="846" y="607"/>
                  </a:cubicBezTo>
                  <a:cubicBezTo>
                    <a:pt x="796" y="607"/>
                    <a:pt x="748" y="625"/>
                    <a:pt x="715" y="658"/>
                  </a:cubicBezTo>
                  <a:cubicBezTo>
                    <a:pt x="643" y="730"/>
                    <a:pt x="572" y="801"/>
                    <a:pt x="512" y="885"/>
                  </a:cubicBezTo>
                  <a:cubicBezTo>
                    <a:pt x="441" y="968"/>
                    <a:pt x="381" y="1051"/>
                    <a:pt x="322" y="1146"/>
                  </a:cubicBezTo>
                  <a:cubicBezTo>
                    <a:pt x="274" y="1242"/>
                    <a:pt x="310" y="1373"/>
                    <a:pt x="405" y="1420"/>
                  </a:cubicBezTo>
                  <a:lnTo>
                    <a:pt x="738" y="1575"/>
                  </a:lnTo>
                  <a:cubicBezTo>
                    <a:pt x="631" y="1813"/>
                    <a:pt x="572" y="2075"/>
                    <a:pt x="572" y="2337"/>
                  </a:cubicBezTo>
                  <a:lnTo>
                    <a:pt x="203" y="2337"/>
                  </a:lnTo>
                  <a:cubicBezTo>
                    <a:pt x="95" y="2337"/>
                    <a:pt x="0" y="2444"/>
                    <a:pt x="12" y="2551"/>
                  </a:cubicBezTo>
                  <a:cubicBezTo>
                    <a:pt x="36" y="2754"/>
                    <a:pt x="84" y="2956"/>
                    <a:pt x="155" y="3159"/>
                  </a:cubicBezTo>
                  <a:cubicBezTo>
                    <a:pt x="181" y="3238"/>
                    <a:pt x="259" y="3284"/>
                    <a:pt x="337" y="3284"/>
                  </a:cubicBezTo>
                  <a:cubicBezTo>
                    <a:pt x="364" y="3284"/>
                    <a:pt x="392" y="3278"/>
                    <a:pt x="417" y="3266"/>
                  </a:cubicBezTo>
                  <a:lnTo>
                    <a:pt x="750" y="3099"/>
                  </a:lnTo>
                  <a:cubicBezTo>
                    <a:pt x="869" y="3337"/>
                    <a:pt x="1036" y="3540"/>
                    <a:pt x="1238" y="3706"/>
                  </a:cubicBezTo>
                  <a:lnTo>
                    <a:pt x="1012" y="3992"/>
                  </a:lnTo>
                  <a:cubicBezTo>
                    <a:pt x="941" y="4087"/>
                    <a:pt x="965" y="4218"/>
                    <a:pt x="1060" y="4278"/>
                  </a:cubicBezTo>
                  <a:cubicBezTo>
                    <a:pt x="1227" y="4385"/>
                    <a:pt x="1417" y="4480"/>
                    <a:pt x="1619" y="4540"/>
                  </a:cubicBezTo>
                  <a:cubicBezTo>
                    <a:pt x="1638" y="4546"/>
                    <a:pt x="1658" y="4549"/>
                    <a:pt x="1677" y="4549"/>
                  </a:cubicBezTo>
                  <a:cubicBezTo>
                    <a:pt x="1765" y="4549"/>
                    <a:pt x="1848" y="4485"/>
                    <a:pt x="1858" y="4397"/>
                  </a:cubicBezTo>
                  <a:lnTo>
                    <a:pt x="1941" y="4040"/>
                  </a:lnTo>
                  <a:cubicBezTo>
                    <a:pt x="2072" y="4069"/>
                    <a:pt x="2203" y="4084"/>
                    <a:pt x="2334" y="4084"/>
                  </a:cubicBezTo>
                  <a:cubicBezTo>
                    <a:pt x="2465" y="4084"/>
                    <a:pt x="2596" y="4069"/>
                    <a:pt x="2727" y="4040"/>
                  </a:cubicBezTo>
                  <a:lnTo>
                    <a:pt x="2810" y="4397"/>
                  </a:lnTo>
                  <a:cubicBezTo>
                    <a:pt x="2829" y="4483"/>
                    <a:pt x="2910" y="4538"/>
                    <a:pt x="2996" y="4538"/>
                  </a:cubicBezTo>
                  <a:cubicBezTo>
                    <a:pt x="3017" y="4538"/>
                    <a:pt x="3039" y="4535"/>
                    <a:pt x="3060" y="4528"/>
                  </a:cubicBezTo>
                  <a:cubicBezTo>
                    <a:pt x="3251" y="4468"/>
                    <a:pt x="3441" y="4373"/>
                    <a:pt x="3620" y="4266"/>
                  </a:cubicBezTo>
                  <a:cubicBezTo>
                    <a:pt x="3715" y="4194"/>
                    <a:pt x="3727" y="4075"/>
                    <a:pt x="3655" y="3980"/>
                  </a:cubicBezTo>
                  <a:lnTo>
                    <a:pt x="3429" y="3694"/>
                  </a:lnTo>
                  <a:cubicBezTo>
                    <a:pt x="3632" y="3528"/>
                    <a:pt x="3798" y="3325"/>
                    <a:pt x="3917" y="3087"/>
                  </a:cubicBezTo>
                  <a:lnTo>
                    <a:pt x="4251" y="3242"/>
                  </a:lnTo>
                  <a:cubicBezTo>
                    <a:pt x="4276" y="3255"/>
                    <a:pt x="4303" y="3260"/>
                    <a:pt x="4331" y="3260"/>
                  </a:cubicBezTo>
                  <a:cubicBezTo>
                    <a:pt x="4408" y="3260"/>
                    <a:pt x="4486" y="3214"/>
                    <a:pt x="4513" y="3135"/>
                  </a:cubicBezTo>
                  <a:cubicBezTo>
                    <a:pt x="4584" y="2944"/>
                    <a:pt x="4632" y="2742"/>
                    <a:pt x="4644" y="2528"/>
                  </a:cubicBezTo>
                  <a:cubicBezTo>
                    <a:pt x="4656" y="2420"/>
                    <a:pt x="4572" y="2325"/>
                    <a:pt x="4453" y="2313"/>
                  </a:cubicBezTo>
                  <a:lnTo>
                    <a:pt x="4084" y="2313"/>
                  </a:lnTo>
                  <a:cubicBezTo>
                    <a:pt x="4084" y="2051"/>
                    <a:pt x="4024" y="1789"/>
                    <a:pt x="3917" y="1551"/>
                  </a:cubicBezTo>
                  <a:lnTo>
                    <a:pt x="4239" y="1397"/>
                  </a:lnTo>
                  <a:cubicBezTo>
                    <a:pt x="4346" y="1349"/>
                    <a:pt x="4382" y="1218"/>
                    <a:pt x="4322" y="1123"/>
                  </a:cubicBezTo>
                  <a:cubicBezTo>
                    <a:pt x="4203" y="932"/>
                    <a:pt x="4072" y="765"/>
                    <a:pt x="3917" y="611"/>
                  </a:cubicBezTo>
                  <a:cubicBezTo>
                    <a:pt x="3885" y="578"/>
                    <a:pt x="3844" y="563"/>
                    <a:pt x="3805" y="563"/>
                  </a:cubicBezTo>
                  <a:cubicBezTo>
                    <a:pt x="3758" y="563"/>
                    <a:pt x="3711" y="584"/>
                    <a:pt x="3679" y="623"/>
                  </a:cubicBezTo>
                  <a:lnTo>
                    <a:pt x="3405" y="956"/>
                  </a:lnTo>
                  <a:cubicBezTo>
                    <a:pt x="3203" y="789"/>
                    <a:pt x="2965" y="670"/>
                    <a:pt x="2703" y="623"/>
                  </a:cubicBezTo>
                  <a:lnTo>
                    <a:pt x="2786" y="254"/>
                  </a:lnTo>
                  <a:cubicBezTo>
                    <a:pt x="2810" y="146"/>
                    <a:pt x="2727" y="39"/>
                    <a:pt x="2620" y="27"/>
                  </a:cubicBezTo>
                  <a:cubicBezTo>
                    <a:pt x="2518" y="9"/>
                    <a:pt x="2414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4"/>
            <p:cNvSpPr/>
            <p:nvPr/>
          </p:nvSpPr>
          <p:spPr>
            <a:xfrm>
              <a:off x="5964735" y="2430194"/>
              <a:ext cx="361581" cy="214220"/>
            </a:xfrm>
            <a:custGeom>
              <a:avLst/>
              <a:gdLst/>
              <a:ahLst/>
              <a:cxnLst/>
              <a:rect l="l" t="t" r="r" b="b"/>
              <a:pathLst>
                <a:path w="9621" h="5700" extrusionOk="0">
                  <a:moveTo>
                    <a:pt x="3769" y="0"/>
                  </a:moveTo>
                  <a:cubicBezTo>
                    <a:pt x="2881" y="0"/>
                    <a:pt x="1993" y="518"/>
                    <a:pt x="1679" y="1544"/>
                  </a:cubicBezTo>
                  <a:cubicBezTo>
                    <a:pt x="667" y="1806"/>
                    <a:pt x="0" y="2782"/>
                    <a:pt x="119" y="3818"/>
                  </a:cubicBezTo>
                  <a:cubicBezTo>
                    <a:pt x="238" y="4854"/>
                    <a:pt x="1095" y="5651"/>
                    <a:pt x="2143" y="5687"/>
                  </a:cubicBezTo>
                  <a:lnTo>
                    <a:pt x="8025" y="5687"/>
                  </a:lnTo>
                  <a:cubicBezTo>
                    <a:pt x="8073" y="5687"/>
                    <a:pt x="8132" y="5699"/>
                    <a:pt x="8180" y="5699"/>
                  </a:cubicBezTo>
                  <a:cubicBezTo>
                    <a:pt x="8977" y="5699"/>
                    <a:pt x="9620" y="5056"/>
                    <a:pt x="9620" y="4258"/>
                  </a:cubicBezTo>
                  <a:cubicBezTo>
                    <a:pt x="9620" y="3461"/>
                    <a:pt x="8977" y="2818"/>
                    <a:pt x="8180" y="2818"/>
                  </a:cubicBezTo>
                  <a:cubicBezTo>
                    <a:pt x="8025" y="2818"/>
                    <a:pt x="7882" y="2842"/>
                    <a:pt x="7739" y="2889"/>
                  </a:cubicBezTo>
                  <a:cubicBezTo>
                    <a:pt x="7453" y="2080"/>
                    <a:pt x="6691" y="1520"/>
                    <a:pt x="5834" y="1484"/>
                  </a:cubicBezTo>
                  <a:cubicBezTo>
                    <a:pt x="5499" y="492"/>
                    <a:pt x="4634" y="0"/>
                    <a:pt x="3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4"/>
            <p:cNvSpPr/>
            <p:nvPr/>
          </p:nvSpPr>
          <p:spPr>
            <a:xfrm>
              <a:off x="3196709" y="1544525"/>
              <a:ext cx="255974" cy="153938"/>
            </a:xfrm>
            <a:custGeom>
              <a:avLst/>
              <a:gdLst/>
              <a:ahLst/>
              <a:cxnLst/>
              <a:rect l="l" t="t" r="r" b="b"/>
              <a:pathLst>
                <a:path w="6811" h="4096" extrusionOk="0">
                  <a:moveTo>
                    <a:pt x="2694" y="1"/>
                  </a:moveTo>
                  <a:cubicBezTo>
                    <a:pt x="2054" y="1"/>
                    <a:pt x="1414" y="376"/>
                    <a:pt x="1191" y="1119"/>
                  </a:cubicBezTo>
                  <a:cubicBezTo>
                    <a:pt x="464" y="1321"/>
                    <a:pt x="0" y="2012"/>
                    <a:pt x="83" y="2750"/>
                  </a:cubicBezTo>
                  <a:cubicBezTo>
                    <a:pt x="167" y="3488"/>
                    <a:pt x="786" y="4060"/>
                    <a:pt x="1524" y="4095"/>
                  </a:cubicBezTo>
                  <a:lnTo>
                    <a:pt x="5870" y="4095"/>
                  </a:lnTo>
                  <a:cubicBezTo>
                    <a:pt x="6406" y="4036"/>
                    <a:pt x="6810" y="3595"/>
                    <a:pt x="6810" y="3059"/>
                  </a:cubicBezTo>
                  <a:cubicBezTo>
                    <a:pt x="6810" y="2524"/>
                    <a:pt x="6406" y="2071"/>
                    <a:pt x="5870" y="2024"/>
                  </a:cubicBezTo>
                  <a:lnTo>
                    <a:pt x="5870" y="2036"/>
                  </a:lnTo>
                  <a:cubicBezTo>
                    <a:pt x="5763" y="2036"/>
                    <a:pt x="5656" y="2047"/>
                    <a:pt x="5548" y="2083"/>
                  </a:cubicBezTo>
                  <a:cubicBezTo>
                    <a:pt x="5346" y="1500"/>
                    <a:pt x="4798" y="1095"/>
                    <a:pt x="4179" y="1071"/>
                  </a:cubicBezTo>
                  <a:cubicBezTo>
                    <a:pt x="3939" y="355"/>
                    <a:pt x="3316" y="1"/>
                    <a:pt x="2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4"/>
            <p:cNvSpPr/>
            <p:nvPr/>
          </p:nvSpPr>
          <p:spPr>
            <a:xfrm>
              <a:off x="2917471" y="2500286"/>
              <a:ext cx="170963" cy="146008"/>
            </a:xfrm>
            <a:custGeom>
              <a:avLst/>
              <a:gdLst/>
              <a:ahLst/>
              <a:cxnLst/>
              <a:rect l="l" t="t" r="r" b="b"/>
              <a:pathLst>
                <a:path w="4549" h="3885" extrusionOk="0">
                  <a:moveTo>
                    <a:pt x="2588" y="896"/>
                  </a:moveTo>
                  <a:cubicBezTo>
                    <a:pt x="3126" y="896"/>
                    <a:pt x="3644" y="1312"/>
                    <a:pt x="3644" y="1941"/>
                  </a:cubicBezTo>
                  <a:cubicBezTo>
                    <a:pt x="3644" y="2512"/>
                    <a:pt x="3168" y="2977"/>
                    <a:pt x="2596" y="2977"/>
                  </a:cubicBezTo>
                  <a:cubicBezTo>
                    <a:pt x="1667" y="2977"/>
                    <a:pt x="1203" y="1858"/>
                    <a:pt x="1858" y="1203"/>
                  </a:cubicBezTo>
                  <a:cubicBezTo>
                    <a:pt x="2069" y="991"/>
                    <a:pt x="2331" y="896"/>
                    <a:pt x="2588" y="896"/>
                  </a:cubicBezTo>
                  <a:close/>
                  <a:moveTo>
                    <a:pt x="2618" y="0"/>
                  </a:moveTo>
                  <a:cubicBezTo>
                    <a:pt x="2610" y="0"/>
                    <a:pt x="2603" y="0"/>
                    <a:pt x="2596" y="0"/>
                  </a:cubicBezTo>
                  <a:cubicBezTo>
                    <a:pt x="870" y="0"/>
                    <a:pt x="1" y="2084"/>
                    <a:pt x="1227" y="3310"/>
                  </a:cubicBezTo>
                  <a:cubicBezTo>
                    <a:pt x="1620" y="3707"/>
                    <a:pt x="2105" y="3884"/>
                    <a:pt x="2582" y="3884"/>
                  </a:cubicBezTo>
                  <a:cubicBezTo>
                    <a:pt x="3578" y="3884"/>
                    <a:pt x="4537" y="3109"/>
                    <a:pt x="4537" y="1941"/>
                  </a:cubicBezTo>
                  <a:cubicBezTo>
                    <a:pt x="4549" y="877"/>
                    <a:pt x="3679" y="0"/>
                    <a:pt x="2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3058443" y="2550195"/>
              <a:ext cx="327118" cy="87943"/>
            </a:xfrm>
            <a:custGeom>
              <a:avLst/>
              <a:gdLst/>
              <a:ahLst/>
              <a:cxnLst/>
              <a:rect l="l" t="t" r="r" b="b"/>
              <a:pathLst>
                <a:path w="8704" h="2340" extrusionOk="0">
                  <a:moveTo>
                    <a:pt x="8117" y="0"/>
                  </a:moveTo>
                  <a:cubicBezTo>
                    <a:pt x="8091" y="0"/>
                    <a:pt x="8064" y="2"/>
                    <a:pt x="8037" y="6"/>
                  </a:cubicBezTo>
                  <a:lnTo>
                    <a:pt x="702" y="6"/>
                  </a:lnTo>
                  <a:cubicBezTo>
                    <a:pt x="0" y="89"/>
                    <a:pt x="0" y="1101"/>
                    <a:pt x="702" y="1184"/>
                  </a:cubicBezTo>
                  <a:lnTo>
                    <a:pt x="5227" y="1184"/>
                  </a:lnTo>
                  <a:lnTo>
                    <a:pt x="5227" y="1708"/>
                  </a:lnTo>
                  <a:cubicBezTo>
                    <a:pt x="5227" y="1863"/>
                    <a:pt x="5346" y="1982"/>
                    <a:pt x="5501" y="1982"/>
                  </a:cubicBezTo>
                  <a:lnTo>
                    <a:pt x="5810" y="1982"/>
                  </a:lnTo>
                  <a:cubicBezTo>
                    <a:pt x="5953" y="1982"/>
                    <a:pt x="6084" y="1863"/>
                    <a:pt x="6084" y="1708"/>
                  </a:cubicBezTo>
                  <a:lnTo>
                    <a:pt x="6084" y="1184"/>
                  </a:lnTo>
                  <a:lnTo>
                    <a:pt x="6715" y="1184"/>
                  </a:lnTo>
                  <a:lnTo>
                    <a:pt x="6715" y="2066"/>
                  </a:lnTo>
                  <a:cubicBezTo>
                    <a:pt x="6715" y="2220"/>
                    <a:pt x="6834" y="2339"/>
                    <a:pt x="6989" y="2339"/>
                  </a:cubicBezTo>
                  <a:lnTo>
                    <a:pt x="7299" y="2339"/>
                  </a:lnTo>
                  <a:cubicBezTo>
                    <a:pt x="7453" y="2339"/>
                    <a:pt x="7572" y="2220"/>
                    <a:pt x="7572" y="2066"/>
                  </a:cubicBezTo>
                  <a:lnTo>
                    <a:pt x="7572" y="1184"/>
                  </a:lnTo>
                  <a:lnTo>
                    <a:pt x="8037" y="1184"/>
                  </a:lnTo>
                  <a:cubicBezTo>
                    <a:pt x="8064" y="1188"/>
                    <a:pt x="8091" y="1190"/>
                    <a:pt x="8117" y="1190"/>
                  </a:cubicBezTo>
                  <a:cubicBezTo>
                    <a:pt x="8439" y="1190"/>
                    <a:pt x="8703" y="931"/>
                    <a:pt x="8703" y="601"/>
                  </a:cubicBezTo>
                  <a:cubicBezTo>
                    <a:pt x="8703" y="260"/>
                    <a:pt x="8439" y="0"/>
                    <a:pt x="8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4"/>
            <p:cNvSpPr/>
            <p:nvPr/>
          </p:nvSpPr>
          <p:spPr>
            <a:xfrm>
              <a:off x="6476158" y="2493709"/>
              <a:ext cx="346849" cy="113274"/>
            </a:xfrm>
            <a:custGeom>
              <a:avLst/>
              <a:gdLst/>
              <a:ahLst/>
              <a:cxnLst/>
              <a:rect l="l" t="t" r="r" b="b"/>
              <a:pathLst>
                <a:path w="9229" h="3014" extrusionOk="0">
                  <a:moveTo>
                    <a:pt x="1498" y="699"/>
                  </a:moveTo>
                  <a:cubicBezTo>
                    <a:pt x="1911" y="699"/>
                    <a:pt x="2311" y="1024"/>
                    <a:pt x="2311" y="1509"/>
                  </a:cubicBezTo>
                  <a:cubicBezTo>
                    <a:pt x="2311" y="1949"/>
                    <a:pt x="1954" y="2318"/>
                    <a:pt x="1513" y="2318"/>
                  </a:cubicBezTo>
                  <a:cubicBezTo>
                    <a:pt x="787" y="2318"/>
                    <a:pt x="430" y="1449"/>
                    <a:pt x="942" y="937"/>
                  </a:cubicBezTo>
                  <a:cubicBezTo>
                    <a:pt x="1103" y="772"/>
                    <a:pt x="1302" y="699"/>
                    <a:pt x="1498" y="699"/>
                  </a:cubicBezTo>
                  <a:close/>
                  <a:moveTo>
                    <a:pt x="1505" y="1"/>
                  </a:moveTo>
                  <a:cubicBezTo>
                    <a:pt x="1425" y="1"/>
                    <a:pt x="1344" y="7"/>
                    <a:pt x="1263" y="21"/>
                  </a:cubicBezTo>
                  <a:cubicBezTo>
                    <a:pt x="525" y="151"/>
                    <a:pt x="1" y="783"/>
                    <a:pt x="1" y="1521"/>
                  </a:cubicBezTo>
                  <a:cubicBezTo>
                    <a:pt x="13" y="2271"/>
                    <a:pt x="561" y="2890"/>
                    <a:pt x="1287" y="2997"/>
                  </a:cubicBezTo>
                  <a:cubicBezTo>
                    <a:pt x="1361" y="3008"/>
                    <a:pt x="1435" y="3013"/>
                    <a:pt x="1508" y="3013"/>
                  </a:cubicBezTo>
                  <a:cubicBezTo>
                    <a:pt x="2161" y="3013"/>
                    <a:pt x="2749" y="2592"/>
                    <a:pt x="2942" y="1949"/>
                  </a:cubicBezTo>
                  <a:lnTo>
                    <a:pt x="6442" y="1949"/>
                  </a:lnTo>
                  <a:lnTo>
                    <a:pt x="6442" y="2354"/>
                  </a:lnTo>
                  <a:cubicBezTo>
                    <a:pt x="6442" y="2473"/>
                    <a:pt x="6537" y="2568"/>
                    <a:pt x="6657" y="2568"/>
                  </a:cubicBezTo>
                  <a:lnTo>
                    <a:pt x="6895" y="2568"/>
                  </a:lnTo>
                  <a:cubicBezTo>
                    <a:pt x="7014" y="2568"/>
                    <a:pt x="7097" y="2473"/>
                    <a:pt x="7097" y="2354"/>
                  </a:cubicBezTo>
                  <a:lnTo>
                    <a:pt x="7097" y="1949"/>
                  </a:lnTo>
                  <a:lnTo>
                    <a:pt x="7597" y="1949"/>
                  </a:lnTo>
                  <a:lnTo>
                    <a:pt x="7597" y="2628"/>
                  </a:lnTo>
                  <a:cubicBezTo>
                    <a:pt x="7597" y="2747"/>
                    <a:pt x="7692" y="2842"/>
                    <a:pt x="7800" y="2842"/>
                  </a:cubicBezTo>
                  <a:lnTo>
                    <a:pt x="8050" y="2842"/>
                  </a:lnTo>
                  <a:cubicBezTo>
                    <a:pt x="8169" y="2842"/>
                    <a:pt x="8252" y="2747"/>
                    <a:pt x="8252" y="2628"/>
                  </a:cubicBezTo>
                  <a:lnTo>
                    <a:pt x="8252" y="1949"/>
                  </a:lnTo>
                  <a:lnTo>
                    <a:pt x="8621" y="1949"/>
                  </a:lnTo>
                  <a:cubicBezTo>
                    <a:pt x="9224" y="1949"/>
                    <a:pt x="9228" y="1044"/>
                    <a:pt x="8633" y="1044"/>
                  </a:cubicBezTo>
                  <a:cubicBezTo>
                    <a:pt x="8629" y="1044"/>
                    <a:pt x="8625" y="1044"/>
                    <a:pt x="8621" y="1044"/>
                  </a:cubicBezTo>
                  <a:lnTo>
                    <a:pt x="2930" y="1044"/>
                  </a:lnTo>
                  <a:cubicBezTo>
                    <a:pt x="2729" y="410"/>
                    <a:pt x="2143" y="1"/>
                    <a:pt x="1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4"/>
            <p:cNvSpPr/>
            <p:nvPr/>
          </p:nvSpPr>
          <p:spPr>
            <a:xfrm>
              <a:off x="2478056" y="2335599"/>
              <a:ext cx="234515" cy="294496"/>
            </a:xfrm>
            <a:custGeom>
              <a:avLst/>
              <a:gdLst/>
              <a:ahLst/>
              <a:cxnLst/>
              <a:rect l="l" t="t" r="r" b="b"/>
              <a:pathLst>
                <a:path w="6240" h="7836" extrusionOk="0">
                  <a:moveTo>
                    <a:pt x="3120" y="679"/>
                  </a:moveTo>
                  <a:lnTo>
                    <a:pt x="5680" y="1620"/>
                  </a:lnTo>
                  <a:lnTo>
                    <a:pt x="5692" y="3739"/>
                  </a:lnTo>
                  <a:cubicBezTo>
                    <a:pt x="5704" y="5275"/>
                    <a:pt x="4715" y="6633"/>
                    <a:pt x="3263" y="7109"/>
                  </a:cubicBezTo>
                  <a:lnTo>
                    <a:pt x="3120" y="7156"/>
                  </a:lnTo>
                  <a:lnTo>
                    <a:pt x="2965" y="7109"/>
                  </a:lnTo>
                  <a:cubicBezTo>
                    <a:pt x="1513" y="6633"/>
                    <a:pt x="536" y="5275"/>
                    <a:pt x="548" y="3739"/>
                  </a:cubicBezTo>
                  <a:lnTo>
                    <a:pt x="548" y="1620"/>
                  </a:lnTo>
                  <a:lnTo>
                    <a:pt x="3120" y="679"/>
                  </a:lnTo>
                  <a:close/>
                  <a:moveTo>
                    <a:pt x="3120" y="1"/>
                  </a:moveTo>
                  <a:lnTo>
                    <a:pt x="13" y="1144"/>
                  </a:lnTo>
                  <a:lnTo>
                    <a:pt x="13" y="3704"/>
                  </a:lnTo>
                  <a:cubicBezTo>
                    <a:pt x="1" y="5561"/>
                    <a:pt x="1179" y="7204"/>
                    <a:pt x="2941" y="7787"/>
                  </a:cubicBezTo>
                  <a:lnTo>
                    <a:pt x="3120" y="7835"/>
                  </a:lnTo>
                  <a:lnTo>
                    <a:pt x="3299" y="7787"/>
                  </a:lnTo>
                  <a:cubicBezTo>
                    <a:pt x="5061" y="7204"/>
                    <a:pt x="6239" y="5561"/>
                    <a:pt x="6228" y="3704"/>
                  </a:cubicBezTo>
                  <a:lnTo>
                    <a:pt x="6228" y="1144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2523268" y="2406104"/>
              <a:ext cx="144542" cy="142024"/>
            </a:xfrm>
            <a:custGeom>
              <a:avLst/>
              <a:gdLst/>
              <a:ahLst/>
              <a:cxnLst/>
              <a:rect l="l" t="t" r="r" b="b"/>
              <a:pathLst>
                <a:path w="3846" h="3779" extrusionOk="0">
                  <a:moveTo>
                    <a:pt x="1919" y="1227"/>
                  </a:moveTo>
                  <a:cubicBezTo>
                    <a:pt x="2489" y="1227"/>
                    <a:pt x="2839" y="1899"/>
                    <a:pt x="2465" y="2375"/>
                  </a:cubicBezTo>
                  <a:cubicBezTo>
                    <a:pt x="2329" y="2546"/>
                    <a:pt x="2126" y="2634"/>
                    <a:pt x="1920" y="2634"/>
                  </a:cubicBezTo>
                  <a:cubicBezTo>
                    <a:pt x="1766" y="2634"/>
                    <a:pt x="1609" y="2584"/>
                    <a:pt x="1477" y="2482"/>
                  </a:cubicBezTo>
                  <a:cubicBezTo>
                    <a:pt x="988" y="2090"/>
                    <a:pt x="1215" y="1304"/>
                    <a:pt x="1834" y="1232"/>
                  </a:cubicBezTo>
                  <a:cubicBezTo>
                    <a:pt x="1863" y="1229"/>
                    <a:pt x="1891" y="1227"/>
                    <a:pt x="1919" y="1227"/>
                  </a:cubicBezTo>
                  <a:close/>
                  <a:moveTo>
                    <a:pt x="1907" y="0"/>
                  </a:moveTo>
                  <a:cubicBezTo>
                    <a:pt x="1822" y="0"/>
                    <a:pt x="1738" y="6"/>
                    <a:pt x="1655" y="18"/>
                  </a:cubicBezTo>
                  <a:cubicBezTo>
                    <a:pt x="1560" y="30"/>
                    <a:pt x="1500" y="125"/>
                    <a:pt x="1512" y="208"/>
                  </a:cubicBezTo>
                  <a:lnTo>
                    <a:pt x="1584" y="506"/>
                  </a:lnTo>
                  <a:cubicBezTo>
                    <a:pt x="1369" y="566"/>
                    <a:pt x="1167" y="661"/>
                    <a:pt x="1000" y="804"/>
                  </a:cubicBezTo>
                  <a:lnTo>
                    <a:pt x="810" y="566"/>
                  </a:lnTo>
                  <a:cubicBezTo>
                    <a:pt x="778" y="527"/>
                    <a:pt x="731" y="506"/>
                    <a:pt x="686" y="506"/>
                  </a:cubicBezTo>
                  <a:cubicBezTo>
                    <a:pt x="648" y="506"/>
                    <a:pt x="611" y="521"/>
                    <a:pt x="584" y="554"/>
                  </a:cubicBezTo>
                  <a:cubicBezTo>
                    <a:pt x="512" y="613"/>
                    <a:pt x="464" y="673"/>
                    <a:pt x="405" y="744"/>
                  </a:cubicBezTo>
                  <a:cubicBezTo>
                    <a:pt x="357" y="804"/>
                    <a:pt x="310" y="875"/>
                    <a:pt x="262" y="958"/>
                  </a:cubicBezTo>
                  <a:cubicBezTo>
                    <a:pt x="214" y="1030"/>
                    <a:pt x="238" y="1137"/>
                    <a:pt x="334" y="1185"/>
                  </a:cubicBezTo>
                  <a:lnTo>
                    <a:pt x="607" y="1316"/>
                  </a:lnTo>
                  <a:cubicBezTo>
                    <a:pt x="512" y="1506"/>
                    <a:pt x="464" y="1720"/>
                    <a:pt x="464" y="1947"/>
                  </a:cubicBezTo>
                  <a:lnTo>
                    <a:pt x="167" y="1947"/>
                  </a:lnTo>
                  <a:cubicBezTo>
                    <a:pt x="72" y="1947"/>
                    <a:pt x="0" y="2030"/>
                    <a:pt x="12" y="2125"/>
                  </a:cubicBezTo>
                  <a:cubicBezTo>
                    <a:pt x="24" y="2292"/>
                    <a:pt x="60" y="2459"/>
                    <a:pt x="119" y="2625"/>
                  </a:cubicBezTo>
                  <a:cubicBezTo>
                    <a:pt x="146" y="2687"/>
                    <a:pt x="211" y="2722"/>
                    <a:pt x="277" y="2722"/>
                  </a:cubicBezTo>
                  <a:cubicBezTo>
                    <a:pt x="300" y="2722"/>
                    <a:pt x="324" y="2718"/>
                    <a:pt x="345" y="2709"/>
                  </a:cubicBezTo>
                  <a:lnTo>
                    <a:pt x="619" y="2578"/>
                  </a:lnTo>
                  <a:cubicBezTo>
                    <a:pt x="715" y="2768"/>
                    <a:pt x="845" y="2947"/>
                    <a:pt x="1024" y="3078"/>
                  </a:cubicBezTo>
                  <a:lnTo>
                    <a:pt x="834" y="3316"/>
                  </a:lnTo>
                  <a:cubicBezTo>
                    <a:pt x="774" y="3387"/>
                    <a:pt x="786" y="3495"/>
                    <a:pt x="869" y="3554"/>
                  </a:cubicBezTo>
                  <a:cubicBezTo>
                    <a:pt x="1012" y="3649"/>
                    <a:pt x="1167" y="3721"/>
                    <a:pt x="1334" y="3768"/>
                  </a:cubicBezTo>
                  <a:cubicBezTo>
                    <a:pt x="1350" y="3775"/>
                    <a:pt x="1367" y="3779"/>
                    <a:pt x="1384" y="3779"/>
                  </a:cubicBezTo>
                  <a:cubicBezTo>
                    <a:pt x="1452" y="3779"/>
                    <a:pt x="1517" y="3725"/>
                    <a:pt x="1536" y="3649"/>
                  </a:cubicBezTo>
                  <a:lnTo>
                    <a:pt x="1607" y="3352"/>
                  </a:lnTo>
                  <a:cubicBezTo>
                    <a:pt x="1709" y="3375"/>
                    <a:pt x="1816" y="3387"/>
                    <a:pt x="1924" y="3387"/>
                  </a:cubicBezTo>
                  <a:cubicBezTo>
                    <a:pt x="2033" y="3387"/>
                    <a:pt x="2143" y="3375"/>
                    <a:pt x="2250" y="3352"/>
                  </a:cubicBezTo>
                  <a:lnTo>
                    <a:pt x="2322" y="3649"/>
                  </a:lnTo>
                  <a:cubicBezTo>
                    <a:pt x="2331" y="3725"/>
                    <a:pt x="2394" y="3779"/>
                    <a:pt x="2468" y="3779"/>
                  </a:cubicBezTo>
                  <a:cubicBezTo>
                    <a:pt x="2486" y="3779"/>
                    <a:pt x="2505" y="3775"/>
                    <a:pt x="2524" y="3768"/>
                  </a:cubicBezTo>
                  <a:cubicBezTo>
                    <a:pt x="2691" y="3721"/>
                    <a:pt x="2846" y="3637"/>
                    <a:pt x="2989" y="3542"/>
                  </a:cubicBezTo>
                  <a:cubicBezTo>
                    <a:pt x="3060" y="3495"/>
                    <a:pt x="3084" y="3387"/>
                    <a:pt x="3024" y="3316"/>
                  </a:cubicBezTo>
                  <a:lnTo>
                    <a:pt x="2834" y="3078"/>
                  </a:lnTo>
                  <a:cubicBezTo>
                    <a:pt x="2917" y="3006"/>
                    <a:pt x="2989" y="2935"/>
                    <a:pt x="3060" y="2840"/>
                  </a:cubicBezTo>
                  <a:cubicBezTo>
                    <a:pt x="3131" y="2756"/>
                    <a:pt x="3191" y="2661"/>
                    <a:pt x="3239" y="2566"/>
                  </a:cubicBezTo>
                  <a:lnTo>
                    <a:pt x="3512" y="2697"/>
                  </a:lnTo>
                  <a:cubicBezTo>
                    <a:pt x="3535" y="2710"/>
                    <a:pt x="3559" y="2716"/>
                    <a:pt x="3582" y="2716"/>
                  </a:cubicBezTo>
                  <a:cubicBezTo>
                    <a:pt x="3643" y="2716"/>
                    <a:pt x="3701" y="2674"/>
                    <a:pt x="3727" y="2613"/>
                  </a:cubicBezTo>
                  <a:cubicBezTo>
                    <a:pt x="3786" y="2447"/>
                    <a:pt x="3822" y="2280"/>
                    <a:pt x="3846" y="2101"/>
                  </a:cubicBezTo>
                  <a:cubicBezTo>
                    <a:pt x="3846" y="2018"/>
                    <a:pt x="3774" y="1935"/>
                    <a:pt x="3679" y="1935"/>
                  </a:cubicBezTo>
                  <a:lnTo>
                    <a:pt x="3382" y="1935"/>
                  </a:lnTo>
                  <a:cubicBezTo>
                    <a:pt x="3382" y="1709"/>
                    <a:pt x="3334" y="1494"/>
                    <a:pt x="3239" y="1304"/>
                  </a:cubicBezTo>
                  <a:lnTo>
                    <a:pt x="3512" y="1173"/>
                  </a:lnTo>
                  <a:cubicBezTo>
                    <a:pt x="3596" y="1125"/>
                    <a:pt x="3620" y="1030"/>
                    <a:pt x="3572" y="947"/>
                  </a:cubicBezTo>
                  <a:cubicBezTo>
                    <a:pt x="3477" y="792"/>
                    <a:pt x="3358" y="649"/>
                    <a:pt x="3239" y="518"/>
                  </a:cubicBezTo>
                  <a:cubicBezTo>
                    <a:pt x="3212" y="491"/>
                    <a:pt x="3178" y="479"/>
                    <a:pt x="3144" y="479"/>
                  </a:cubicBezTo>
                  <a:cubicBezTo>
                    <a:pt x="3103" y="479"/>
                    <a:pt x="3062" y="497"/>
                    <a:pt x="3036" y="530"/>
                  </a:cubicBezTo>
                  <a:lnTo>
                    <a:pt x="2822" y="792"/>
                  </a:lnTo>
                  <a:cubicBezTo>
                    <a:pt x="2643" y="649"/>
                    <a:pt x="2441" y="554"/>
                    <a:pt x="2239" y="506"/>
                  </a:cubicBezTo>
                  <a:lnTo>
                    <a:pt x="2298" y="208"/>
                  </a:lnTo>
                  <a:cubicBezTo>
                    <a:pt x="2322" y="125"/>
                    <a:pt x="2250" y="30"/>
                    <a:pt x="2167" y="18"/>
                  </a:cubicBezTo>
                  <a:cubicBezTo>
                    <a:pt x="2078" y="6"/>
                    <a:pt x="1991" y="0"/>
                    <a:pt x="19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5762917" y="1450982"/>
              <a:ext cx="219745" cy="276119"/>
            </a:xfrm>
            <a:custGeom>
              <a:avLst/>
              <a:gdLst/>
              <a:ahLst/>
              <a:cxnLst/>
              <a:rect l="l" t="t" r="r" b="b"/>
              <a:pathLst>
                <a:path w="5847" h="7347" extrusionOk="0">
                  <a:moveTo>
                    <a:pt x="2929" y="643"/>
                  </a:moveTo>
                  <a:lnTo>
                    <a:pt x="5334" y="1524"/>
                  </a:lnTo>
                  <a:lnTo>
                    <a:pt x="5334" y="3513"/>
                  </a:lnTo>
                  <a:cubicBezTo>
                    <a:pt x="5346" y="4941"/>
                    <a:pt x="4430" y="6215"/>
                    <a:pt x="3060" y="6668"/>
                  </a:cubicBezTo>
                  <a:lnTo>
                    <a:pt x="2929" y="6715"/>
                  </a:lnTo>
                  <a:lnTo>
                    <a:pt x="2786" y="6668"/>
                  </a:lnTo>
                  <a:cubicBezTo>
                    <a:pt x="1429" y="6215"/>
                    <a:pt x="512" y="4941"/>
                    <a:pt x="512" y="3513"/>
                  </a:cubicBezTo>
                  <a:lnTo>
                    <a:pt x="512" y="1524"/>
                  </a:lnTo>
                  <a:lnTo>
                    <a:pt x="2929" y="643"/>
                  </a:lnTo>
                  <a:close/>
                  <a:moveTo>
                    <a:pt x="2929" y="0"/>
                  </a:moveTo>
                  <a:lnTo>
                    <a:pt x="12" y="1072"/>
                  </a:lnTo>
                  <a:lnTo>
                    <a:pt x="12" y="3477"/>
                  </a:lnTo>
                  <a:cubicBezTo>
                    <a:pt x="0" y="5215"/>
                    <a:pt x="1108" y="6751"/>
                    <a:pt x="2763" y="7299"/>
                  </a:cubicBezTo>
                  <a:lnTo>
                    <a:pt x="2929" y="7346"/>
                  </a:lnTo>
                  <a:lnTo>
                    <a:pt x="3096" y="7299"/>
                  </a:lnTo>
                  <a:cubicBezTo>
                    <a:pt x="4739" y="6751"/>
                    <a:pt x="5846" y="5215"/>
                    <a:pt x="5846" y="3477"/>
                  </a:cubicBezTo>
                  <a:lnTo>
                    <a:pt x="5846" y="1072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4"/>
            <p:cNvSpPr/>
            <p:nvPr/>
          </p:nvSpPr>
          <p:spPr>
            <a:xfrm>
              <a:off x="5804972" y="1516977"/>
              <a:ext cx="136086" cy="133380"/>
            </a:xfrm>
            <a:custGeom>
              <a:avLst/>
              <a:gdLst/>
              <a:ahLst/>
              <a:cxnLst/>
              <a:rect l="l" t="t" r="r" b="b"/>
              <a:pathLst>
                <a:path w="3621" h="3549" extrusionOk="0">
                  <a:moveTo>
                    <a:pt x="1812" y="1156"/>
                  </a:moveTo>
                  <a:cubicBezTo>
                    <a:pt x="2346" y="1156"/>
                    <a:pt x="2673" y="1791"/>
                    <a:pt x="2322" y="2233"/>
                  </a:cubicBezTo>
                  <a:cubicBezTo>
                    <a:pt x="2192" y="2397"/>
                    <a:pt x="1999" y="2483"/>
                    <a:pt x="1804" y="2483"/>
                  </a:cubicBezTo>
                  <a:cubicBezTo>
                    <a:pt x="1660" y="2483"/>
                    <a:pt x="1515" y="2436"/>
                    <a:pt x="1394" y="2340"/>
                  </a:cubicBezTo>
                  <a:cubicBezTo>
                    <a:pt x="941" y="1971"/>
                    <a:pt x="1144" y="1233"/>
                    <a:pt x="1727" y="1161"/>
                  </a:cubicBezTo>
                  <a:cubicBezTo>
                    <a:pt x="1756" y="1158"/>
                    <a:pt x="1784" y="1156"/>
                    <a:pt x="1812" y="1156"/>
                  </a:cubicBezTo>
                  <a:close/>
                  <a:moveTo>
                    <a:pt x="1792" y="0"/>
                  </a:moveTo>
                  <a:cubicBezTo>
                    <a:pt x="1712" y="0"/>
                    <a:pt x="1632" y="6"/>
                    <a:pt x="1548" y="18"/>
                  </a:cubicBezTo>
                  <a:cubicBezTo>
                    <a:pt x="1465" y="30"/>
                    <a:pt x="1406" y="113"/>
                    <a:pt x="1429" y="209"/>
                  </a:cubicBezTo>
                  <a:lnTo>
                    <a:pt x="1489" y="483"/>
                  </a:lnTo>
                  <a:cubicBezTo>
                    <a:pt x="1298" y="530"/>
                    <a:pt x="1108" y="614"/>
                    <a:pt x="953" y="744"/>
                  </a:cubicBezTo>
                  <a:lnTo>
                    <a:pt x="774" y="530"/>
                  </a:lnTo>
                  <a:cubicBezTo>
                    <a:pt x="742" y="492"/>
                    <a:pt x="696" y="470"/>
                    <a:pt x="651" y="470"/>
                  </a:cubicBezTo>
                  <a:cubicBezTo>
                    <a:pt x="613" y="470"/>
                    <a:pt x="576" y="486"/>
                    <a:pt x="548" y="518"/>
                  </a:cubicBezTo>
                  <a:cubicBezTo>
                    <a:pt x="489" y="566"/>
                    <a:pt x="441" y="625"/>
                    <a:pt x="393" y="685"/>
                  </a:cubicBezTo>
                  <a:cubicBezTo>
                    <a:pt x="334" y="756"/>
                    <a:pt x="298" y="816"/>
                    <a:pt x="251" y="887"/>
                  </a:cubicBezTo>
                  <a:cubicBezTo>
                    <a:pt x="203" y="959"/>
                    <a:pt x="239" y="1066"/>
                    <a:pt x="310" y="1102"/>
                  </a:cubicBezTo>
                  <a:lnTo>
                    <a:pt x="572" y="1221"/>
                  </a:lnTo>
                  <a:cubicBezTo>
                    <a:pt x="489" y="1411"/>
                    <a:pt x="441" y="1614"/>
                    <a:pt x="441" y="1816"/>
                  </a:cubicBezTo>
                  <a:lnTo>
                    <a:pt x="155" y="1816"/>
                  </a:lnTo>
                  <a:cubicBezTo>
                    <a:pt x="72" y="1816"/>
                    <a:pt x="1" y="1899"/>
                    <a:pt x="12" y="1983"/>
                  </a:cubicBezTo>
                  <a:cubicBezTo>
                    <a:pt x="24" y="2138"/>
                    <a:pt x="60" y="2304"/>
                    <a:pt x="120" y="2447"/>
                  </a:cubicBezTo>
                  <a:cubicBezTo>
                    <a:pt x="137" y="2508"/>
                    <a:pt x="192" y="2549"/>
                    <a:pt x="253" y="2549"/>
                  </a:cubicBezTo>
                  <a:cubicBezTo>
                    <a:pt x="276" y="2549"/>
                    <a:pt x="299" y="2543"/>
                    <a:pt x="322" y="2530"/>
                  </a:cubicBezTo>
                  <a:lnTo>
                    <a:pt x="572" y="2411"/>
                  </a:lnTo>
                  <a:cubicBezTo>
                    <a:pt x="667" y="2590"/>
                    <a:pt x="798" y="2757"/>
                    <a:pt x="953" y="2876"/>
                  </a:cubicBezTo>
                  <a:lnTo>
                    <a:pt x="774" y="3102"/>
                  </a:lnTo>
                  <a:cubicBezTo>
                    <a:pt x="715" y="3173"/>
                    <a:pt x="739" y="3281"/>
                    <a:pt x="822" y="3328"/>
                  </a:cubicBezTo>
                  <a:cubicBezTo>
                    <a:pt x="953" y="3411"/>
                    <a:pt x="1108" y="3483"/>
                    <a:pt x="1263" y="3542"/>
                  </a:cubicBezTo>
                  <a:cubicBezTo>
                    <a:pt x="1277" y="3547"/>
                    <a:pt x="1291" y="3549"/>
                    <a:pt x="1305" y="3549"/>
                  </a:cubicBezTo>
                  <a:cubicBezTo>
                    <a:pt x="1373" y="3549"/>
                    <a:pt x="1433" y="3502"/>
                    <a:pt x="1453" y="3423"/>
                  </a:cubicBezTo>
                  <a:lnTo>
                    <a:pt x="1513" y="3150"/>
                  </a:lnTo>
                  <a:cubicBezTo>
                    <a:pt x="1614" y="3173"/>
                    <a:pt x="1715" y="3185"/>
                    <a:pt x="1816" y="3185"/>
                  </a:cubicBezTo>
                  <a:cubicBezTo>
                    <a:pt x="1917" y="3185"/>
                    <a:pt x="2019" y="3173"/>
                    <a:pt x="2120" y="3150"/>
                  </a:cubicBezTo>
                  <a:lnTo>
                    <a:pt x="2179" y="3423"/>
                  </a:lnTo>
                  <a:cubicBezTo>
                    <a:pt x="2198" y="3497"/>
                    <a:pt x="2252" y="3542"/>
                    <a:pt x="2320" y="3542"/>
                  </a:cubicBezTo>
                  <a:cubicBezTo>
                    <a:pt x="2340" y="3542"/>
                    <a:pt x="2360" y="3539"/>
                    <a:pt x="2382" y="3531"/>
                  </a:cubicBezTo>
                  <a:cubicBezTo>
                    <a:pt x="2525" y="3483"/>
                    <a:pt x="2679" y="3411"/>
                    <a:pt x="2810" y="3328"/>
                  </a:cubicBezTo>
                  <a:cubicBezTo>
                    <a:pt x="2882" y="3281"/>
                    <a:pt x="2894" y="3173"/>
                    <a:pt x="2846" y="3102"/>
                  </a:cubicBezTo>
                  <a:lnTo>
                    <a:pt x="2668" y="2888"/>
                  </a:lnTo>
                  <a:cubicBezTo>
                    <a:pt x="2822" y="2757"/>
                    <a:pt x="2953" y="2590"/>
                    <a:pt x="3037" y="2411"/>
                  </a:cubicBezTo>
                  <a:lnTo>
                    <a:pt x="3299" y="2530"/>
                  </a:lnTo>
                  <a:cubicBezTo>
                    <a:pt x="3320" y="2540"/>
                    <a:pt x="3343" y="2544"/>
                    <a:pt x="3365" y="2544"/>
                  </a:cubicBezTo>
                  <a:cubicBezTo>
                    <a:pt x="3427" y="2544"/>
                    <a:pt x="3483" y="2509"/>
                    <a:pt x="3501" y="2447"/>
                  </a:cubicBezTo>
                  <a:cubicBezTo>
                    <a:pt x="3561" y="2292"/>
                    <a:pt x="3596" y="2138"/>
                    <a:pt x="3608" y="1983"/>
                  </a:cubicBezTo>
                  <a:cubicBezTo>
                    <a:pt x="3620" y="1887"/>
                    <a:pt x="3549" y="1816"/>
                    <a:pt x="3465" y="1816"/>
                  </a:cubicBezTo>
                  <a:lnTo>
                    <a:pt x="3180" y="1816"/>
                  </a:lnTo>
                  <a:cubicBezTo>
                    <a:pt x="3180" y="1614"/>
                    <a:pt x="3132" y="1411"/>
                    <a:pt x="3037" y="1221"/>
                  </a:cubicBezTo>
                  <a:lnTo>
                    <a:pt x="3299" y="1102"/>
                  </a:lnTo>
                  <a:cubicBezTo>
                    <a:pt x="3382" y="1054"/>
                    <a:pt x="3406" y="959"/>
                    <a:pt x="3358" y="887"/>
                  </a:cubicBezTo>
                  <a:cubicBezTo>
                    <a:pt x="3263" y="744"/>
                    <a:pt x="3168" y="614"/>
                    <a:pt x="3049" y="483"/>
                  </a:cubicBezTo>
                  <a:cubicBezTo>
                    <a:pt x="3020" y="460"/>
                    <a:pt x="2987" y="448"/>
                    <a:pt x="2955" y="448"/>
                  </a:cubicBezTo>
                  <a:cubicBezTo>
                    <a:pt x="2918" y="448"/>
                    <a:pt x="2883" y="463"/>
                    <a:pt x="2858" y="494"/>
                  </a:cubicBezTo>
                  <a:lnTo>
                    <a:pt x="2656" y="744"/>
                  </a:lnTo>
                  <a:cubicBezTo>
                    <a:pt x="2489" y="614"/>
                    <a:pt x="2298" y="530"/>
                    <a:pt x="2096" y="483"/>
                  </a:cubicBezTo>
                  <a:lnTo>
                    <a:pt x="2168" y="209"/>
                  </a:lnTo>
                  <a:cubicBezTo>
                    <a:pt x="2179" y="113"/>
                    <a:pt x="2120" y="30"/>
                    <a:pt x="2037" y="18"/>
                  </a:cubicBezTo>
                  <a:cubicBezTo>
                    <a:pt x="1953" y="6"/>
                    <a:pt x="1873" y="0"/>
                    <a:pt x="1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4"/>
          <p:cNvGrpSpPr/>
          <p:nvPr/>
        </p:nvGrpSpPr>
        <p:grpSpPr>
          <a:xfrm>
            <a:off x="457200" y="3852900"/>
            <a:ext cx="1779780" cy="956012"/>
            <a:chOff x="498975" y="3852900"/>
            <a:chExt cx="1779780" cy="956012"/>
          </a:xfrm>
        </p:grpSpPr>
        <p:sp>
          <p:nvSpPr>
            <p:cNvPr id="1180" name="Google Shape;1180;p24"/>
            <p:cNvSpPr txBox="1"/>
            <p:nvPr/>
          </p:nvSpPr>
          <p:spPr>
            <a:xfrm>
              <a:off x="737925" y="385290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b="1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1" name="Google Shape;1181;p24"/>
            <p:cNvSpPr txBox="1"/>
            <p:nvPr/>
          </p:nvSpPr>
          <p:spPr>
            <a:xfrm>
              <a:off x="498975" y="4265312"/>
              <a:ext cx="1779780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lvl="0" algn="ctr"/>
              <a:r>
                <a:rPr lang="en-GB" sz="1200" dirty="0">
                  <a:latin typeface="Barlow Semi Condensed" panose="00000506000000000000" pitchFamily="2" charset="0"/>
                </a:rPr>
                <a:t>Simulate phishing, malware, DoS and MITM attacks</a:t>
              </a:r>
              <a:endParaRPr lang="en-GB" sz="1200" dirty="0">
                <a:solidFill>
                  <a:srgbClr val="000000"/>
                </a:solidFill>
                <a:latin typeface="Barlow Semi Condensed" panose="00000506000000000000" pitchFamily="2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2" name="Google Shape;1182;p24"/>
          <p:cNvGrpSpPr/>
          <p:nvPr/>
        </p:nvGrpSpPr>
        <p:grpSpPr>
          <a:xfrm>
            <a:off x="2083207" y="3852925"/>
            <a:ext cx="1857026" cy="1039033"/>
            <a:chOff x="2157318" y="3852925"/>
            <a:chExt cx="1857026" cy="1039033"/>
          </a:xfrm>
        </p:grpSpPr>
        <p:sp>
          <p:nvSpPr>
            <p:cNvPr id="1183" name="Google Shape;1183;p24"/>
            <p:cNvSpPr txBox="1"/>
            <p:nvPr/>
          </p:nvSpPr>
          <p:spPr>
            <a:xfrm>
              <a:off x="2373686" y="3852925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4" name="Google Shape;1184;p24"/>
            <p:cNvSpPr txBox="1"/>
            <p:nvPr/>
          </p:nvSpPr>
          <p:spPr>
            <a:xfrm>
              <a:off x="2157318" y="4348358"/>
              <a:ext cx="1857026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lvl="0" algn="ctr"/>
              <a:r>
                <a:rPr lang="en-GB" sz="1200" dirty="0">
                  <a:latin typeface="Barlow Semi Condensed" panose="00000506000000000000" pitchFamily="2" charset="0"/>
                </a:rPr>
                <a:t>Design a VLAN-segmented network with core/distribution/access layers</a:t>
              </a:r>
              <a:endParaRPr sz="1200" dirty="0">
                <a:solidFill>
                  <a:srgbClr val="000000"/>
                </a:solidFill>
                <a:latin typeface="Barlow Semi Condensed" panose="00000506000000000000" pitchFamily="2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5" name="Google Shape;1185;p24"/>
          <p:cNvGrpSpPr/>
          <p:nvPr/>
        </p:nvGrpSpPr>
        <p:grpSpPr>
          <a:xfrm>
            <a:off x="3784122" y="3852900"/>
            <a:ext cx="1706434" cy="972638"/>
            <a:chOff x="3805725" y="3852900"/>
            <a:chExt cx="1706434" cy="972638"/>
          </a:xfrm>
        </p:grpSpPr>
        <p:sp>
          <p:nvSpPr>
            <p:cNvPr id="1186" name="Google Shape;1186;p24"/>
            <p:cNvSpPr txBox="1"/>
            <p:nvPr/>
          </p:nvSpPr>
          <p:spPr>
            <a:xfrm>
              <a:off x="3897403" y="3852900"/>
              <a:ext cx="13494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87" name="Google Shape;1187;p24"/>
            <p:cNvSpPr txBox="1"/>
            <p:nvPr/>
          </p:nvSpPr>
          <p:spPr>
            <a:xfrm flipH="1">
              <a:off x="3805725" y="4281938"/>
              <a:ext cx="1706434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lvl="0" algn="ctr"/>
              <a:r>
                <a:rPr lang="en-GB" sz="1200" dirty="0">
                  <a:latin typeface="Barlow Semi Condensed" panose="00000506000000000000" pitchFamily="2" charset="0"/>
                </a:rPr>
                <a:t>Implement ACLs, port security, HSRP, DHCP snooping, SNMP &amp; SSH</a:t>
              </a:r>
              <a:endParaRPr sz="1200" dirty="0">
                <a:solidFill>
                  <a:srgbClr val="000000"/>
                </a:solidFill>
                <a:latin typeface="Barlow Semi Condensed" panose="00000506000000000000" pitchFamily="2" charset="0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88" name="Google Shape;1188;p24"/>
          <p:cNvGrpSpPr/>
          <p:nvPr/>
        </p:nvGrpSpPr>
        <p:grpSpPr>
          <a:xfrm>
            <a:off x="5373777" y="3852925"/>
            <a:ext cx="1746073" cy="976769"/>
            <a:chOff x="5343186" y="3852925"/>
            <a:chExt cx="1746073" cy="976769"/>
          </a:xfrm>
        </p:grpSpPr>
        <p:sp>
          <p:nvSpPr>
            <p:cNvPr id="1189" name="Google Shape;1189;p24"/>
            <p:cNvSpPr txBox="1"/>
            <p:nvPr/>
          </p:nvSpPr>
          <p:spPr>
            <a:xfrm>
              <a:off x="5446796" y="3852925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b="1" dirty="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0" name="Google Shape;1190;p24"/>
            <p:cNvSpPr txBox="1"/>
            <p:nvPr/>
          </p:nvSpPr>
          <p:spPr>
            <a:xfrm flipH="1">
              <a:off x="5343186" y="4286094"/>
              <a:ext cx="1746073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lvl="0" algn="ctr"/>
              <a:r>
                <a:rPr lang="en-GB" sz="1200" dirty="0">
                  <a:latin typeface="Barlow Semi Condensed" panose="00000506000000000000" pitchFamily="2" charset="0"/>
                </a:rPr>
                <a:t>Develop an interactive dashboard and awareness webpage</a:t>
              </a:r>
              <a:endParaRPr sz="12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91" name="Google Shape;1191;p24"/>
          <p:cNvGrpSpPr/>
          <p:nvPr/>
        </p:nvGrpSpPr>
        <p:grpSpPr>
          <a:xfrm>
            <a:off x="7088400" y="3853000"/>
            <a:ext cx="1536054" cy="947600"/>
            <a:chOff x="7005613" y="3853000"/>
            <a:chExt cx="1536054" cy="947600"/>
          </a:xfrm>
        </p:grpSpPr>
        <p:sp>
          <p:nvSpPr>
            <p:cNvPr id="1192" name="Google Shape;1192;p24"/>
            <p:cNvSpPr txBox="1"/>
            <p:nvPr/>
          </p:nvSpPr>
          <p:spPr>
            <a:xfrm>
              <a:off x="7005613" y="3853000"/>
              <a:ext cx="136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tx2"/>
                  </a:solidFill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b="1" dirty="0">
                <a:solidFill>
                  <a:schemeClr val="tx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93" name="Google Shape;1193;p24"/>
            <p:cNvSpPr txBox="1"/>
            <p:nvPr/>
          </p:nvSpPr>
          <p:spPr>
            <a:xfrm flipH="1">
              <a:off x="7005912" y="4257000"/>
              <a:ext cx="1535755" cy="54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algn="ctr"/>
              <a:r>
                <a:rPr lang="en-GB" sz="1200" dirty="0">
                  <a:latin typeface="Barlow Semi Condensed" panose="00000506000000000000" pitchFamily="2" charset="0"/>
                </a:rPr>
                <a:t>Train students and staff to detect and respond to threats</a:t>
              </a:r>
            </a:p>
          </p:txBody>
        </p:sp>
      </p:grpSp>
      <p:grpSp>
        <p:nvGrpSpPr>
          <p:cNvPr id="1194" name="Google Shape;1194;p24"/>
          <p:cNvGrpSpPr/>
          <p:nvPr/>
        </p:nvGrpSpPr>
        <p:grpSpPr>
          <a:xfrm>
            <a:off x="1129639" y="3211248"/>
            <a:ext cx="482409" cy="568323"/>
            <a:chOff x="1214339" y="3211248"/>
            <a:chExt cx="482409" cy="568323"/>
          </a:xfrm>
        </p:grpSpPr>
        <p:sp>
          <p:nvSpPr>
            <p:cNvPr id="1195" name="Google Shape;1195;p24"/>
            <p:cNvSpPr/>
            <p:nvPr/>
          </p:nvSpPr>
          <p:spPr>
            <a:xfrm>
              <a:off x="1214339" y="3211248"/>
              <a:ext cx="482409" cy="568323"/>
            </a:xfrm>
            <a:custGeom>
              <a:avLst/>
              <a:gdLst/>
              <a:ahLst/>
              <a:cxnLst/>
              <a:rect l="l" t="t" r="r" b="b"/>
              <a:pathLst>
                <a:path w="12836" h="15122" extrusionOk="0">
                  <a:moveTo>
                    <a:pt x="6418" y="0"/>
                  </a:moveTo>
                  <a:cubicBezTo>
                    <a:pt x="6341" y="0"/>
                    <a:pt x="6263" y="9"/>
                    <a:pt x="6192" y="27"/>
                  </a:cubicBezTo>
                  <a:lnTo>
                    <a:pt x="763" y="1265"/>
                  </a:lnTo>
                  <a:cubicBezTo>
                    <a:pt x="755" y="1265"/>
                    <a:pt x="747" y="1265"/>
                    <a:pt x="740" y="1265"/>
                  </a:cubicBezTo>
                  <a:cubicBezTo>
                    <a:pt x="345" y="1265"/>
                    <a:pt x="24" y="1571"/>
                    <a:pt x="1" y="1968"/>
                  </a:cubicBezTo>
                  <a:lnTo>
                    <a:pt x="1" y="5266"/>
                  </a:lnTo>
                  <a:cubicBezTo>
                    <a:pt x="1" y="6576"/>
                    <a:pt x="203" y="7873"/>
                    <a:pt x="584" y="9124"/>
                  </a:cubicBezTo>
                  <a:cubicBezTo>
                    <a:pt x="1144" y="10886"/>
                    <a:pt x="2120" y="12564"/>
                    <a:pt x="3632" y="13743"/>
                  </a:cubicBezTo>
                  <a:cubicBezTo>
                    <a:pt x="4442" y="14374"/>
                    <a:pt x="5370" y="14839"/>
                    <a:pt x="6358" y="15112"/>
                  </a:cubicBezTo>
                  <a:cubicBezTo>
                    <a:pt x="6388" y="15118"/>
                    <a:pt x="6418" y="15121"/>
                    <a:pt x="6448" y="15121"/>
                  </a:cubicBezTo>
                  <a:cubicBezTo>
                    <a:pt x="6478" y="15121"/>
                    <a:pt x="6507" y="15118"/>
                    <a:pt x="6537" y="15112"/>
                  </a:cubicBezTo>
                  <a:cubicBezTo>
                    <a:pt x="11204" y="13791"/>
                    <a:pt x="12835" y="9040"/>
                    <a:pt x="12835" y="5266"/>
                  </a:cubicBezTo>
                  <a:lnTo>
                    <a:pt x="12835" y="1968"/>
                  </a:lnTo>
                  <a:cubicBezTo>
                    <a:pt x="12812" y="1571"/>
                    <a:pt x="12491" y="1265"/>
                    <a:pt x="12096" y="1265"/>
                  </a:cubicBezTo>
                  <a:cubicBezTo>
                    <a:pt x="12089" y="1265"/>
                    <a:pt x="12081" y="1265"/>
                    <a:pt x="12073" y="1265"/>
                  </a:cubicBezTo>
                  <a:lnTo>
                    <a:pt x="6644" y="27"/>
                  </a:lnTo>
                  <a:cubicBezTo>
                    <a:pt x="6573" y="9"/>
                    <a:pt x="6495" y="0"/>
                    <a:pt x="64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1242075" y="3246689"/>
              <a:ext cx="426937" cy="500336"/>
            </a:xfrm>
            <a:custGeom>
              <a:avLst/>
              <a:gdLst/>
              <a:ahLst/>
              <a:cxnLst/>
              <a:rect l="l" t="t" r="r" b="b"/>
              <a:pathLst>
                <a:path w="11360" h="13313" extrusionOk="0">
                  <a:moveTo>
                    <a:pt x="5680" y="1"/>
                  </a:moveTo>
                  <a:lnTo>
                    <a:pt x="572" y="977"/>
                  </a:lnTo>
                  <a:cubicBezTo>
                    <a:pt x="565" y="977"/>
                    <a:pt x="558" y="977"/>
                    <a:pt x="551" y="977"/>
                  </a:cubicBezTo>
                  <a:cubicBezTo>
                    <a:pt x="262" y="977"/>
                    <a:pt x="12" y="1211"/>
                    <a:pt x="1" y="1501"/>
                  </a:cubicBezTo>
                  <a:lnTo>
                    <a:pt x="1" y="4502"/>
                  </a:lnTo>
                  <a:cubicBezTo>
                    <a:pt x="1" y="7847"/>
                    <a:pt x="1501" y="12169"/>
                    <a:pt x="5680" y="13312"/>
                  </a:cubicBezTo>
                  <a:lnTo>
                    <a:pt x="5728" y="13312"/>
                  </a:lnTo>
                  <a:cubicBezTo>
                    <a:pt x="9907" y="12169"/>
                    <a:pt x="11359" y="7847"/>
                    <a:pt x="11359" y="4502"/>
                  </a:cubicBezTo>
                  <a:lnTo>
                    <a:pt x="11359" y="1501"/>
                  </a:lnTo>
                  <a:cubicBezTo>
                    <a:pt x="11336" y="1211"/>
                    <a:pt x="11097" y="977"/>
                    <a:pt x="10809" y="977"/>
                  </a:cubicBezTo>
                  <a:cubicBezTo>
                    <a:pt x="10802" y="977"/>
                    <a:pt x="10795" y="977"/>
                    <a:pt x="10788" y="977"/>
                  </a:cubicBezTo>
                  <a:lnTo>
                    <a:pt x="5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>
              <a:off x="1248351" y="3254769"/>
              <a:ext cx="413934" cy="484626"/>
            </a:xfrm>
            <a:custGeom>
              <a:avLst/>
              <a:gdLst/>
              <a:ahLst/>
              <a:cxnLst/>
              <a:rect l="l" t="t" r="r" b="b"/>
              <a:pathLst>
                <a:path w="11014" h="12895" extrusionOk="0">
                  <a:moveTo>
                    <a:pt x="10466" y="941"/>
                  </a:moveTo>
                  <a:cubicBezTo>
                    <a:pt x="10752" y="929"/>
                    <a:pt x="11002" y="1155"/>
                    <a:pt x="11014" y="1441"/>
                  </a:cubicBezTo>
                  <a:lnTo>
                    <a:pt x="11014" y="4358"/>
                  </a:lnTo>
                  <a:cubicBezTo>
                    <a:pt x="11014" y="7596"/>
                    <a:pt x="9609" y="11787"/>
                    <a:pt x="5561" y="12895"/>
                  </a:cubicBezTo>
                  <a:cubicBezTo>
                    <a:pt x="5549" y="12895"/>
                    <a:pt x="5525" y="12895"/>
                    <a:pt x="5513" y="12895"/>
                  </a:cubicBezTo>
                  <a:cubicBezTo>
                    <a:pt x="1465" y="11787"/>
                    <a:pt x="0" y="7596"/>
                    <a:pt x="0" y="4358"/>
                  </a:cubicBezTo>
                  <a:lnTo>
                    <a:pt x="0" y="1441"/>
                  </a:lnTo>
                  <a:cubicBezTo>
                    <a:pt x="24" y="1155"/>
                    <a:pt x="262" y="929"/>
                    <a:pt x="560" y="941"/>
                  </a:cubicBezTo>
                  <a:lnTo>
                    <a:pt x="55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1320848" y="3334406"/>
              <a:ext cx="267174" cy="261837"/>
            </a:xfrm>
            <a:custGeom>
              <a:avLst/>
              <a:gdLst/>
              <a:ahLst/>
              <a:cxnLst/>
              <a:rect l="l" t="t" r="r" b="b"/>
              <a:pathLst>
                <a:path w="7109" h="6967" extrusionOk="0">
                  <a:moveTo>
                    <a:pt x="3574" y="2266"/>
                  </a:moveTo>
                  <a:cubicBezTo>
                    <a:pt x="4626" y="2266"/>
                    <a:pt x="5265" y="3507"/>
                    <a:pt x="4584" y="4370"/>
                  </a:cubicBezTo>
                  <a:cubicBezTo>
                    <a:pt x="4325" y="4698"/>
                    <a:pt x="3948" y="4865"/>
                    <a:pt x="3566" y="4865"/>
                  </a:cubicBezTo>
                  <a:cubicBezTo>
                    <a:pt x="3282" y="4865"/>
                    <a:pt x="2994" y="4772"/>
                    <a:pt x="2751" y="4584"/>
                  </a:cubicBezTo>
                  <a:cubicBezTo>
                    <a:pt x="1846" y="3870"/>
                    <a:pt x="2262" y="2406"/>
                    <a:pt x="3417" y="2275"/>
                  </a:cubicBezTo>
                  <a:cubicBezTo>
                    <a:pt x="3470" y="2269"/>
                    <a:pt x="3523" y="2266"/>
                    <a:pt x="3574" y="2266"/>
                  </a:cubicBezTo>
                  <a:close/>
                  <a:moveTo>
                    <a:pt x="3542" y="1"/>
                  </a:moveTo>
                  <a:cubicBezTo>
                    <a:pt x="3385" y="1"/>
                    <a:pt x="3227" y="12"/>
                    <a:pt x="3072" y="36"/>
                  </a:cubicBezTo>
                  <a:cubicBezTo>
                    <a:pt x="2893" y="60"/>
                    <a:pt x="2786" y="227"/>
                    <a:pt x="2822" y="393"/>
                  </a:cubicBezTo>
                  <a:lnTo>
                    <a:pt x="2953" y="941"/>
                  </a:lnTo>
                  <a:cubicBezTo>
                    <a:pt x="2560" y="1036"/>
                    <a:pt x="2191" y="1215"/>
                    <a:pt x="1869" y="1465"/>
                  </a:cubicBezTo>
                  <a:lnTo>
                    <a:pt x="1524" y="1025"/>
                  </a:lnTo>
                  <a:cubicBezTo>
                    <a:pt x="1467" y="954"/>
                    <a:pt x="1382" y="918"/>
                    <a:pt x="1296" y="918"/>
                  </a:cubicBezTo>
                  <a:cubicBezTo>
                    <a:pt x="1221" y="918"/>
                    <a:pt x="1144" y="945"/>
                    <a:pt x="1084" y="1001"/>
                  </a:cubicBezTo>
                  <a:cubicBezTo>
                    <a:pt x="977" y="1108"/>
                    <a:pt x="869" y="1227"/>
                    <a:pt x="774" y="1346"/>
                  </a:cubicBezTo>
                  <a:cubicBezTo>
                    <a:pt x="679" y="1477"/>
                    <a:pt x="584" y="1608"/>
                    <a:pt x="500" y="1739"/>
                  </a:cubicBezTo>
                  <a:cubicBezTo>
                    <a:pt x="417" y="1894"/>
                    <a:pt x="465" y="2084"/>
                    <a:pt x="619" y="2168"/>
                  </a:cubicBezTo>
                  <a:lnTo>
                    <a:pt x="1131" y="2406"/>
                  </a:lnTo>
                  <a:cubicBezTo>
                    <a:pt x="965" y="2775"/>
                    <a:pt x="869" y="3168"/>
                    <a:pt x="869" y="3572"/>
                  </a:cubicBezTo>
                  <a:lnTo>
                    <a:pt x="310" y="3572"/>
                  </a:lnTo>
                  <a:cubicBezTo>
                    <a:pt x="131" y="3572"/>
                    <a:pt x="0" y="3727"/>
                    <a:pt x="12" y="3894"/>
                  </a:cubicBezTo>
                  <a:cubicBezTo>
                    <a:pt x="48" y="4215"/>
                    <a:pt x="119" y="4525"/>
                    <a:pt x="226" y="4823"/>
                  </a:cubicBezTo>
                  <a:cubicBezTo>
                    <a:pt x="269" y="4942"/>
                    <a:pt x="379" y="5012"/>
                    <a:pt x="494" y="5012"/>
                  </a:cubicBezTo>
                  <a:cubicBezTo>
                    <a:pt x="540" y="5012"/>
                    <a:pt x="587" y="5001"/>
                    <a:pt x="631" y="4977"/>
                  </a:cubicBezTo>
                  <a:lnTo>
                    <a:pt x="1143" y="4739"/>
                  </a:lnTo>
                  <a:cubicBezTo>
                    <a:pt x="1310" y="5096"/>
                    <a:pt x="1572" y="5418"/>
                    <a:pt x="1881" y="5668"/>
                  </a:cubicBezTo>
                  <a:lnTo>
                    <a:pt x="1536" y="6108"/>
                  </a:lnTo>
                  <a:cubicBezTo>
                    <a:pt x="1429" y="6251"/>
                    <a:pt x="1465" y="6442"/>
                    <a:pt x="1608" y="6537"/>
                  </a:cubicBezTo>
                  <a:cubicBezTo>
                    <a:pt x="1869" y="6716"/>
                    <a:pt x="2155" y="6859"/>
                    <a:pt x="2465" y="6954"/>
                  </a:cubicBezTo>
                  <a:cubicBezTo>
                    <a:pt x="2494" y="6962"/>
                    <a:pt x="2523" y="6966"/>
                    <a:pt x="2551" y="6966"/>
                  </a:cubicBezTo>
                  <a:cubicBezTo>
                    <a:pt x="2686" y="6966"/>
                    <a:pt x="2804" y="6877"/>
                    <a:pt x="2834" y="6739"/>
                  </a:cubicBezTo>
                  <a:lnTo>
                    <a:pt x="2965" y="6192"/>
                  </a:lnTo>
                  <a:cubicBezTo>
                    <a:pt x="3161" y="6233"/>
                    <a:pt x="3361" y="6254"/>
                    <a:pt x="3560" y="6254"/>
                  </a:cubicBezTo>
                  <a:cubicBezTo>
                    <a:pt x="3760" y="6254"/>
                    <a:pt x="3959" y="6233"/>
                    <a:pt x="4155" y="6192"/>
                  </a:cubicBezTo>
                  <a:lnTo>
                    <a:pt x="4275" y="6739"/>
                  </a:lnTo>
                  <a:cubicBezTo>
                    <a:pt x="4312" y="6872"/>
                    <a:pt x="4426" y="6960"/>
                    <a:pt x="4555" y="6960"/>
                  </a:cubicBezTo>
                  <a:cubicBezTo>
                    <a:pt x="4588" y="6960"/>
                    <a:pt x="4622" y="6954"/>
                    <a:pt x="4656" y="6942"/>
                  </a:cubicBezTo>
                  <a:cubicBezTo>
                    <a:pt x="4965" y="6847"/>
                    <a:pt x="5251" y="6704"/>
                    <a:pt x="5513" y="6537"/>
                  </a:cubicBezTo>
                  <a:cubicBezTo>
                    <a:pt x="5656" y="6430"/>
                    <a:pt x="5691" y="6239"/>
                    <a:pt x="5584" y="6097"/>
                  </a:cubicBezTo>
                  <a:lnTo>
                    <a:pt x="5227" y="5668"/>
                  </a:lnTo>
                  <a:cubicBezTo>
                    <a:pt x="5549" y="5406"/>
                    <a:pt x="5799" y="5096"/>
                    <a:pt x="5977" y="4727"/>
                  </a:cubicBezTo>
                  <a:lnTo>
                    <a:pt x="6477" y="4965"/>
                  </a:lnTo>
                  <a:cubicBezTo>
                    <a:pt x="6518" y="4984"/>
                    <a:pt x="6561" y="4993"/>
                    <a:pt x="6603" y="4993"/>
                  </a:cubicBezTo>
                  <a:cubicBezTo>
                    <a:pt x="6723" y="4993"/>
                    <a:pt x="6838" y="4922"/>
                    <a:pt x="6882" y="4799"/>
                  </a:cubicBezTo>
                  <a:cubicBezTo>
                    <a:pt x="6989" y="4501"/>
                    <a:pt x="7061" y="4192"/>
                    <a:pt x="7096" y="3870"/>
                  </a:cubicBezTo>
                  <a:cubicBezTo>
                    <a:pt x="7108" y="3703"/>
                    <a:pt x="6965" y="3549"/>
                    <a:pt x="6799" y="3549"/>
                  </a:cubicBezTo>
                  <a:lnTo>
                    <a:pt x="6239" y="3549"/>
                  </a:lnTo>
                  <a:cubicBezTo>
                    <a:pt x="6227" y="3156"/>
                    <a:pt x="6144" y="2751"/>
                    <a:pt x="5965" y="2382"/>
                  </a:cubicBezTo>
                  <a:lnTo>
                    <a:pt x="6477" y="2144"/>
                  </a:lnTo>
                  <a:cubicBezTo>
                    <a:pt x="6632" y="2060"/>
                    <a:pt x="6680" y="1870"/>
                    <a:pt x="6596" y="1727"/>
                  </a:cubicBezTo>
                  <a:cubicBezTo>
                    <a:pt x="6418" y="1441"/>
                    <a:pt x="6203" y="1179"/>
                    <a:pt x="5965" y="941"/>
                  </a:cubicBezTo>
                  <a:cubicBezTo>
                    <a:pt x="5920" y="891"/>
                    <a:pt x="5857" y="867"/>
                    <a:pt x="5793" y="867"/>
                  </a:cubicBezTo>
                  <a:cubicBezTo>
                    <a:pt x="5723" y="867"/>
                    <a:pt x="5652" y="897"/>
                    <a:pt x="5608" y="953"/>
                  </a:cubicBezTo>
                  <a:lnTo>
                    <a:pt x="5227" y="1453"/>
                  </a:lnTo>
                  <a:cubicBezTo>
                    <a:pt x="4906" y="1203"/>
                    <a:pt x="4536" y="1025"/>
                    <a:pt x="4144" y="941"/>
                  </a:cubicBezTo>
                  <a:lnTo>
                    <a:pt x="4275" y="393"/>
                  </a:lnTo>
                  <a:cubicBezTo>
                    <a:pt x="4310" y="227"/>
                    <a:pt x="4191" y="60"/>
                    <a:pt x="4013" y="36"/>
                  </a:cubicBezTo>
                  <a:cubicBezTo>
                    <a:pt x="3858" y="12"/>
                    <a:pt x="3700" y="1"/>
                    <a:pt x="3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1AE4158-AB4F-940E-4409-315C14F7A689}"/>
              </a:ext>
            </a:extLst>
          </p:cNvPr>
          <p:cNvSpPr txBox="1"/>
          <p:nvPr/>
        </p:nvSpPr>
        <p:spPr>
          <a:xfrm>
            <a:off x="971550" y="795142"/>
            <a:ext cx="83314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5"/>
                </a:solidFill>
                <a:latin typeface="Barlow Semi Condensed" panose="00000506000000000000" pitchFamily="2" charset="0"/>
              </a:rPr>
              <a:t>Aim: </a:t>
            </a:r>
            <a:r>
              <a:rPr lang="en-GB" sz="1400" dirty="0">
                <a:solidFill>
                  <a:schemeClr val="accent5"/>
                </a:solidFill>
                <a:latin typeface="Barlow Semi Condensed" panose="00000506000000000000" pitchFamily="2" charset="0"/>
              </a:rPr>
              <a:t>Build a hands-on Cybersecurity Awareness and Attack Simulation Lab using Cisco Packet Tracer.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3F5FD-7F6B-7756-BEE1-47840646FDDB}"/>
              </a:ext>
            </a:extLst>
          </p:cNvPr>
          <p:cNvSpPr txBox="1"/>
          <p:nvPr/>
        </p:nvSpPr>
        <p:spPr>
          <a:xfrm>
            <a:off x="1122219" y="1810389"/>
            <a:ext cx="14838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5"/>
                </a:solidFill>
                <a:latin typeface="Barlow Semi Condensed" panose="00000506000000000000" pitchFamily="2" charset="0"/>
              </a:rPr>
              <a:t>Objectives: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1" name="Google Shape;2218;p40"/>
          <p:cNvGrpSpPr/>
          <p:nvPr/>
        </p:nvGrpSpPr>
        <p:grpSpPr>
          <a:xfrm>
            <a:off x="3732480" y="527040"/>
            <a:ext cx="1678680" cy="1678680"/>
            <a:chOff x="3732480" y="527040"/>
            <a:chExt cx="1678680" cy="1678680"/>
          </a:xfrm>
        </p:grpSpPr>
        <p:sp>
          <p:nvSpPr>
            <p:cNvPr id="1872" name="Google Shape;2219;p40"/>
            <p:cNvSpPr/>
            <p:nvPr/>
          </p:nvSpPr>
          <p:spPr>
            <a:xfrm>
              <a:off x="3732480" y="527040"/>
              <a:ext cx="1678680" cy="1678680"/>
            </a:xfrm>
            <a:prstGeom prst="ellipse">
              <a:avLst/>
            </a:prstGeom>
            <a:solidFill>
              <a:srgbClr val="77C6FC"/>
            </a:solidFill>
            <a:ln w="9525">
              <a:solidFill>
                <a:srgbClr val="49494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73" name="Google Shape;2220;p40"/>
            <p:cNvSpPr/>
            <p:nvPr/>
          </p:nvSpPr>
          <p:spPr>
            <a:xfrm>
              <a:off x="3956400" y="750960"/>
              <a:ext cx="1230480" cy="123048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49494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885" name="PlaceHolder 1"/>
          <p:cNvSpPr>
            <a:spLocks noGrp="1"/>
          </p:cNvSpPr>
          <p:nvPr>
            <p:ph type="title"/>
          </p:nvPr>
        </p:nvSpPr>
        <p:spPr>
          <a:xfrm>
            <a:off x="1787040" y="2366461"/>
            <a:ext cx="55526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800" b="0" strike="noStrike" spc="-1" dirty="0">
                <a:solidFill>
                  <a:schemeClr val="dk2"/>
                </a:solidFill>
                <a:latin typeface="Fjalla One"/>
                <a:ea typeface="Fjalla One"/>
              </a:rPr>
              <a:t> </a:t>
            </a:r>
            <a:r>
              <a:rPr lang="en-GB" sz="2800" b="0" strike="noStrike" spc="-1" dirty="0">
                <a:solidFill>
                  <a:schemeClr val="dk2"/>
                </a:solidFill>
                <a:latin typeface="Barlow Semi Condensed Medium" panose="00000606000000000000" pitchFamily="2" charset="0"/>
                <a:ea typeface="Fjalla One"/>
              </a:rPr>
              <a:t>Scope of Implementation</a:t>
            </a:r>
            <a:endParaRPr lang="fr-FR" sz="2800" b="0" strike="noStrike" spc="-1" dirty="0">
              <a:solidFill>
                <a:schemeClr val="dk1"/>
              </a:solidFill>
              <a:latin typeface="Barlow Semi Condensed Medium" panose="00000606000000000000" pitchFamily="2" charset="0"/>
            </a:endParaRPr>
          </a:p>
        </p:txBody>
      </p:sp>
      <p:sp>
        <p:nvSpPr>
          <p:cNvPr id="1886" name="PlaceHolder 2"/>
          <p:cNvSpPr>
            <a:spLocks noGrp="1"/>
          </p:cNvSpPr>
          <p:nvPr>
            <p:ph type="subTitle"/>
          </p:nvPr>
        </p:nvSpPr>
        <p:spPr>
          <a:xfrm>
            <a:off x="1787040" y="2936700"/>
            <a:ext cx="5552640" cy="1133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 dirty="0">
                <a:solidFill>
                  <a:schemeClr val="dk2"/>
                </a:solidFill>
                <a:latin typeface="Barlow Semi Condensed"/>
                <a:ea typeface="Barlow Semi Condensed"/>
              </a:rPr>
              <a:t>Virtual network with 8 departmental VLANs + management VLAN</a:t>
            </a: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endParaRPr lang="en-GB" sz="1200" b="0" strike="noStrike" spc="-1" dirty="0">
              <a:solidFill>
                <a:schemeClr val="dk2"/>
              </a:solidFill>
              <a:latin typeface="Barlow Semi Condensed"/>
              <a:ea typeface="Barlow Semi Condensed"/>
            </a:endParaRP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 dirty="0">
                <a:solidFill>
                  <a:schemeClr val="dk2"/>
                </a:solidFill>
                <a:latin typeface="Barlow Semi Condensed"/>
                <a:ea typeface="Barlow Semi Condensed"/>
              </a:rPr>
              <a:t>Core services: DHCP, DNS, Web, Email</a:t>
            </a: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endParaRPr lang="en-GB" sz="1200" b="0" strike="noStrike" spc="-1" dirty="0">
              <a:solidFill>
                <a:schemeClr val="dk2"/>
              </a:solidFill>
              <a:latin typeface="Barlow Semi Condensed"/>
              <a:ea typeface="Barlow Semi Condensed"/>
            </a:endParaRP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 dirty="0">
                <a:solidFill>
                  <a:schemeClr val="dk2"/>
                </a:solidFill>
                <a:latin typeface="Barlow Semi Condensed"/>
                <a:ea typeface="Barlow Semi Condensed"/>
              </a:rPr>
              <a:t>Security features: ACLs, Firewalls, IDS, Port Security, NAT, SNMP</a:t>
            </a: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endParaRPr lang="en-GB" sz="1200" b="0" strike="noStrike" spc="-1" dirty="0">
              <a:solidFill>
                <a:schemeClr val="dk2"/>
              </a:solidFill>
              <a:latin typeface="Barlow Semi Condensed"/>
              <a:ea typeface="Barlow Semi Condensed"/>
            </a:endParaRP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 dirty="0">
                <a:solidFill>
                  <a:schemeClr val="dk2"/>
                </a:solidFill>
                <a:latin typeface="Barlow Semi Condensed"/>
                <a:ea typeface="Barlow Semi Condensed"/>
              </a:rPr>
              <a:t>Deliverables: Packet Tracer lab files, web-based training page, video demos</a:t>
            </a:r>
            <a:endParaRPr lang="en-US" sz="1200" b="0" strike="noStrike" spc="-1" dirty="0">
              <a:solidFill>
                <a:srgbClr val="000000"/>
              </a:solidFill>
              <a:latin typeface="OpenSymbol"/>
            </a:endParaRPr>
          </a:p>
        </p:txBody>
      </p:sp>
      <p:grpSp>
        <p:nvGrpSpPr>
          <p:cNvPr id="3" name="Google Shape;3268;p36">
            <a:extLst>
              <a:ext uri="{FF2B5EF4-FFF2-40B4-BE49-F238E27FC236}">
                <a16:creationId xmlns:a16="http://schemas.microsoft.com/office/drawing/2014/main" id="{963B21CF-4150-96ED-CA2D-6719D4D3C86B}"/>
              </a:ext>
            </a:extLst>
          </p:cNvPr>
          <p:cNvGrpSpPr/>
          <p:nvPr/>
        </p:nvGrpSpPr>
        <p:grpSpPr>
          <a:xfrm>
            <a:off x="4010580" y="912315"/>
            <a:ext cx="1101747" cy="771012"/>
            <a:chOff x="6184104" y="3364265"/>
            <a:chExt cx="1192028" cy="816073"/>
          </a:xfrm>
        </p:grpSpPr>
        <p:sp>
          <p:nvSpPr>
            <p:cNvPr id="7" name="Google Shape;3269;p36">
              <a:extLst>
                <a:ext uri="{FF2B5EF4-FFF2-40B4-BE49-F238E27FC236}">
                  <a16:creationId xmlns:a16="http://schemas.microsoft.com/office/drawing/2014/main" id="{A98C8ABA-DE7B-24B1-7DBE-B4772E249310}"/>
                </a:ext>
              </a:extLst>
            </p:cNvPr>
            <p:cNvSpPr/>
            <p:nvPr/>
          </p:nvSpPr>
          <p:spPr>
            <a:xfrm>
              <a:off x="6833949" y="4116023"/>
              <a:ext cx="423793" cy="55075"/>
            </a:xfrm>
            <a:custGeom>
              <a:avLst/>
              <a:gdLst/>
              <a:ahLst/>
              <a:cxnLst/>
              <a:rect l="l" t="t" r="r" b="b"/>
              <a:pathLst>
                <a:path w="16967" h="2205" extrusionOk="0">
                  <a:moveTo>
                    <a:pt x="1381" y="1"/>
                  </a:moveTo>
                  <a:cubicBezTo>
                    <a:pt x="1191" y="1"/>
                    <a:pt x="988" y="13"/>
                    <a:pt x="786" y="72"/>
                  </a:cubicBezTo>
                  <a:cubicBezTo>
                    <a:pt x="333" y="227"/>
                    <a:pt x="36" y="608"/>
                    <a:pt x="12" y="1084"/>
                  </a:cubicBezTo>
                  <a:cubicBezTo>
                    <a:pt x="0" y="1560"/>
                    <a:pt x="298" y="1965"/>
                    <a:pt x="762" y="2132"/>
                  </a:cubicBezTo>
                  <a:cubicBezTo>
                    <a:pt x="988" y="2203"/>
                    <a:pt x="1226" y="2203"/>
                    <a:pt x="1465" y="2203"/>
                  </a:cubicBezTo>
                  <a:lnTo>
                    <a:pt x="15526" y="2203"/>
                  </a:lnTo>
                  <a:cubicBezTo>
                    <a:pt x="15582" y="2203"/>
                    <a:pt x="15638" y="2204"/>
                    <a:pt x="15693" y="2204"/>
                  </a:cubicBezTo>
                  <a:cubicBezTo>
                    <a:pt x="15859" y="2204"/>
                    <a:pt x="16020" y="2197"/>
                    <a:pt x="16181" y="2144"/>
                  </a:cubicBezTo>
                  <a:cubicBezTo>
                    <a:pt x="16645" y="1989"/>
                    <a:pt x="16943" y="1596"/>
                    <a:pt x="16955" y="1132"/>
                  </a:cubicBezTo>
                  <a:cubicBezTo>
                    <a:pt x="16966" y="656"/>
                    <a:pt x="16645" y="227"/>
                    <a:pt x="16169" y="72"/>
                  </a:cubicBezTo>
                  <a:cubicBezTo>
                    <a:pt x="15954" y="13"/>
                    <a:pt x="15764" y="1"/>
                    <a:pt x="15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70;p36">
              <a:extLst>
                <a:ext uri="{FF2B5EF4-FFF2-40B4-BE49-F238E27FC236}">
                  <a16:creationId xmlns:a16="http://schemas.microsoft.com/office/drawing/2014/main" id="{A08D831A-017C-DF15-F326-731D501170F1}"/>
                </a:ext>
              </a:extLst>
            </p:cNvPr>
            <p:cNvSpPr/>
            <p:nvPr/>
          </p:nvSpPr>
          <p:spPr>
            <a:xfrm>
              <a:off x="6832450" y="4015508"/>
              <a:ext cx="419048" cy="56524"/>
            </a:xfrm>
            <a:custGeom>
              <a:avLst/>
              <a:gdLst/>
              <a:ahLst/>
              <a:cxnLst/>
              <a:rect l="l" t="t" r="r" b="b"/>
              <a:pathLst>
                <a:path w="16777" h="2263" extrusionOk="0">
                  <a:moveTo>
                    <a:pt x="15479" y="0"/>
                  </a:moveTo>
                  <a:cubicBezTo>
                    <a:pt x="10895" y="24"/>
                    <a:pt x="6299" y="36"/>
                    <a:pt x="1715" y="48"/>
                  </a:cubicBezTo>
                  <a:cubicBezTo>
                    <a:pt x="1637" y="48"/>
                    <a:pt x="1560" y="47"/>
                    <a:pt x="1483" y="47"/>
                  </a:cubicBezTo>
                  <a:cubicBezTo>
                    <a:pt x="1291" y="47"/>
                    <a:pt x="1101" y="53"/>
                    <a:pt x="905" y="96"/>
                  </a:cubicBezTo>
                  <a:cubicBezTo>
                    <a:pt x="370" y="215"/>
                    <a:pt x="1" y="655"/>
                    <a:pt x="12" y="1179"/>
                  </a:cubicBezTo>
                  <a:cubicBezTo>
                    <a:pt x="36" y="1703"/>
                    <a:pt x="405" y="2143"/>
                    <a:pt x="941" y="2239"/>
                  </a:cubicBezTo>
                  <a:cubicBezTo>
                    <a:pt x="1120" y="2263"/>
                    <a:pt x="1298" y="2263"/>
                    <a:pt x="1489" y="2263"/>
                  </a:cubicBezTo>
                  <a:lnTo>
                    <a:pt x="8311" y="2263"/>
                  </a:lnTo>
                  <a:cubicBezTo>
                    <a:pt x="8311" y="2251"/>
                    <a:pt x="8311" y="2239"/>
                    <a:pt x="8287" y="2191"/>
                  </a:cubicBezTo>
                  <a:lnTo>
                    <a:pt x="15407" y="2191"/>
                  </a:lnTo>
                  <a:cubicBezTo>
                    <a:pt x="15574" y="2191"/>
                    <a:pt x="15753" y="2191"/>
                    <a:pt x="15907" y="2143"/>
                  </a:cubicBezTo>
                  <a:cubicBezTo>
                    <a:pt x="16431" y="2024"/>
                    <a:pt x="16776" y="1572"/>
                    <a:pt x="16741" y="1036"/>
                  </a:cubicBezTo>
                  <a:cubicBezTo>
                    <a:pt x="16717" y="405"/>
                    <a:pt x="16229" y="0"/>
                    <a:pt x="154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71;p36">
              <a:extLst>
                <a:ext uri="{FF2B5EF4-FFF2-40B4-BE49-F238E27FC236}">
                  <a16:creationId xmlns:a16="http://schemas.microsoft.com/office/drawing/2014/main" id="{BFD10B99-23D1-DCE5-5629-2893D76D0076}"/>
                </a:ext>
              </a:extLst>
            </p:cNvPr>
            <p:cNvSpPr/>
            <p:nvPr/>
          </p:nvSpPr>
          <p:spPr>
            <a:xfrm>
              <a:off x="6827979" y="3915269"/>
              <a:ext cx="415775" cy="57124"/>
            </a:xfrm>
            <a:custGeom>
              <a:avLst/>
              <a:gdLst/>
              <a:ahLst/>
              <a:cxnLst/>
              <a:rect l="l" t="t" r="r" b="b"/>
              <a:pathLst>
                <a:path w="16646" h="2287" extrusionOk="0">
                  <a:moveTo>
                    <a:pt x="15134" y="1"/>
                  </a:moveTo>
                  <a:cubicBezTo>
                    <a:pt x="10550" y="25"/>
                    <a:pt x="5954" y="49"/>
                    <a:pt x="1370" y="72"/>
                  </a:cubicBezTo>
                  <a:cubicBezTo>
                    <a:pt x="1180" y="72"/>
                    <a:pt x="965" y="84"/>
                    <a:pt x="775" y="144"/>
                  </a:cubicBezTo>
                  <a:cubicBezTo>
                    <a:pt x="299" y="311"/>
                    <a:pt x="1" y="703"/>
                    <a:pt x="1" y="1180"/>
                  </a:cubicBezTo>
                  <a:cubicBezTo>
                    <a:pt x="1" y="1656"/>
                    <a:pt x="287" y="2049"/>
                    <a:pt x="751" y="2216"/>
                  </a:cubicBezTo>
                  <a:cubicBezTo>
                    <a:pt x="1001" y="2287"/>
                    <a:pt x="1251" y="2287"/>
                    <a:pt x="1501" y="2287"/>
                  </a:cubicBezTo>
                  <a:lnTo>
                    <a:pt x="8312" y="2287"/>
                  </a:lnTo>
                  <a:cubicBezTo>
                    <a:pt x="8312" y="2275"/>
                    <a:pt x="8312" y="2251"/>
                    <a:pt x="8323" y="2204"/>
                  </a:cubicBezTo>
                  <a:lnTo>
                    <a:pt x="15181" y="2204"/>
                  </a:lnTo>
                  <a:cubicBezTo>
                    <a:pt x="15360" y="2204"/>
                    <a:pt x="15551" y="2204"/>
                    <a:pt x="15729" y="2168"/>
                  </a:cubicBezTo>
                  <a:cubicBezTo>
                    <a:pt x="16265" y="2085"/>
                    <a:pt x="16646" y="1656"/>
                    <a:pt x="16646" y="1120"/>
                  </a:cubicBezTo>
                  <a:cubicBezTo>
                    <a:pt x="16646" y="584"/>
                    <a:pt x="16301" y="144"/>
                    <a:pt x="15753" y="49"/>
                  </a:cubicBezTo>
                  <a:cubicBezTo>
                    <a:pt x="15539" y="13"/>
                    <a:pt x="15348" y="1"/>
                    <a:pt x="15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72;p36">
              <a:extLst>
                <a:ext uri="{FF2B5EF4-FFF2-40B4-BE49-F238E27FC236}">
                  <a16:creationId xmlns:a16="http://schemas.microsoft.com/office/drawing/2014/main" id="{62EA9954-DACF-EF1C-130C-3C216CE17DB9}"/>
                </a:ext>
              </a:extLst>
            </p:cNvPr>
            <p:cNvSpPr/>
            <p:nvPr/>
          </p:nvSpPr>
          <p:spPr>
            <a:xfrm>
              <a:off x="7279444" y="3872880"/>
              <a:ext cx="85373" cy="99985"/>
            </a:xfrm>
            <a:custGeom>
              <a:avLst/>
              <a:gdLst/>
              <a:ahLst/>
              <a:cxnLst/>
              <a:rect l="l" t="t" r="r" b="b"/>
              <a:pathLst>
                <a:path w="3418" h="4003" extrusionOk="0">
                  <a:moveTo>
                    <a:pt x="2985" y="0"/>
                  </a:moveTo>
                  <a:cubicBezTo>
                    <a:pt x="2868" y="0"/>
                    <a:pt x="2758" y="56"/>
                    <a:pt x="2680" y="174"/>
                  </a:cubicBezTo>
                  <a:cubicBezTo>
                    <a:pt x="2572" y="329"/>
                    <a:pt x="2501" y="472"/>
                    <a:pt x="2418" y="626"/>
                  </a:cubicBezTo>
                  <a:cubicBezTo>
                    <a:pt x="2096" y="1293"/>
                    <a:pt x="1763" y="1960"/>
                    <a:pt x="1394" y="2734"/>
                  </a:cubicBezTo>
                  <a:cubicBezTo>
                    <a:pt x="1287" y="2484"/>
                    <a:pt x="1215" y="2341"/>
                    <a:pt x="1120" y="2162"/>
                  </a:cubicBezTo>
                  <a:cubicBezTo>
                    <a:pt x="1025" y="1865"/>
                    <a:pt x="929" y="1579"/>
                    <a:pt x="810" y="1293"/>
                  </a:cubicBezTo>
                  <a:cubicBezTo>
                    <a:pt x="721" y="1076"/>
                    <a:pt x="591" y="957"/>
                    <a:pt x="427" y="957"/>
                  </a:cubicBezTo>
                  <a:cubicBezTo>
                    <a:pt x="393" y="957"/>
                    <a:pt x="358" y="962"/>
                    <a:pt x="322" y="972"/>
                  </a:cubicBezTo>
                  <a:cubicBezTo>
                    <a:pt x="96" y="1043"/>
                    <a:pt x="1" y="1246"/>
                    <a:pt x="60" y="1543"/>
                  </a:cubicBezTo>
                  <a:cubicBezTo>
                    <a:pt x="72" y="1662"/>
                    <a:pt x="120" y="1781"/>
                    <a:pt x="155" y="1888"/>
                  </a:cubicBezTo>
                  <a:cubicBezTo>
                    <a:pt x="298" y="2234"/>
                    <a:pt x="429" y="2591"/>
                    <a:pt x="560" y="2936"/>
                  </a:cubicBezTo>
                  <a:cubicBezTo>
                    <a:pt x="679" y="3198"/>
                    <a:pt x="786" y="3472"/>
                    <a:pt x="917" y="3722"/>
                  </a:cubicBezTo>
                  <a:cubicBezTo>
                    <a:pt x="1030" y="3910"/>
                    <a:pt x="1186" y="4003"/>
                    <a:pt x="1345" y="4003"/>
                  </a:cubicBezTo>
                  <a:cubicBezTo>
                    <a:pt x="1488" y="4003"/>
                    <a:pt x="1633" y="3928"/>
                    <a:pt x="1751" y="3782"/>
                  </a:cubicBezTo>
                  <a:cubicBezTo>
                    <a:pt x="1870" y="3651"/>
                    <a:pt x="1965" y="3472"/>
                    <a:pt x="2037" y="3305"/>
                  </a:cubicBezTo>
                  <a:cubicBezTo>
                    <a:pt x="2441" y="2460"/>
                    <a:pt x="2834" y="1627"/>
                    <a:pt x="3239" y="793"/>
                  </a:cubicBezTo>
                  <a:cubicBezTo>
                    <a:pt x="3287" y="698"/>
                    <a:pt x="3334" y="591"/>
                    <a:pt x="3358" y="507"/>
                  </a:cubicBezTo>
                  <a:cubicBezTo>
                    <a:pt x="3418" y="317"/>
                    <a:pt x="3358" y="138"/>
                    <a:pt x="3168" y="43"/>
                  </a:cubicBezTo>
                  <a:cubicBezTo>
                    <a:pt x="3107" y="15"/>
                    <a:pt x="3045" y="0"/>
                    <a:pt x="29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73;p36">
              <a:extLst>
                <a:ext uri="{FF2B5EF4-FFF2-40B4-BE49-F238E27FC236}">
                  <a16:creationId xmlns:a16="http://schemas.microsoft.com/office/drawing/2014/main" id="{D80F9053-C460-24D0-D15B-BD7976A8104C}"/>
                </a:ext>
              </a:extLst>
            </p:cNvPr>
            <p:cNvSpPr/>
            <p:nvPr/>
          </p:nvSpPr>
          <p:spPr>
            <a:xfrm>
              <a:off x="7279744" y="3981113"/>
              <a:ext cx="87746" cy="97512"/>
            </a:xfrm>
            <a:custGeom>
              <a:avLst/>
              <a:gdLst/>
              <a:ahLst/>
              <a:cxnLst/>
              <a:rect l="l" t="t" r="r" b="b"/>
              <a:pathLst>
                <a:path w="3513" h="3904" extrusionOk="0">
                  <a:moveTo>
                    <a:pt x="3073" y="1"/>
                  </a:moveTo>
                  <a:cubicBezTo>
                    <a:pt x="2940" y="1"/>
                    <a:pt x="2828" y="81"/>
                    <a:pt x="2739" y="211"/>
                  </a:cubicBezTo>
                  <a:cubicBezTo>
                    <a:pt x="2668" y="294"/>
                    <a:pt x="2608" y="401"/>
                    <a:pt x="2548" y="508"/>
                  </a:cubicBezTo>
                  <a:cubicBezTo>
                    <a:pt x="2263" y="1020"/>
                    <a:pt x="1965" y="1556"/>
                    <a:pt x="1667" y="2092"/>
                  </a:cubicBezTo>
                  <a:cubicBezTo>
                    <a:pt x="1560" y="2270"/>
                    <a:pt x="1513" y="2485"/>
                    <a:pt x="1322" y="2604"/>
                  </a:cubicBezTo>
                  <a:cubicBezTo>
                    <a:pt x="1096" y="2247"/>
                    <a:pt x="1013" y="1842"/>
                    <a:pt x="846" y="1473"/>
                  </a:cubicBezTo>
                  <a:cubicBezTo>
                    <a:pt x="747" y="1249"/>
                    <a:pt x="615" y="1139"/>
                    <a:pt x="460" y="1139"/>
                  </a:cubicBezTo>
                  <a:cubicBezTo>
                    <a:pt x="408" y="1139"/>
                    <a:pt x="354" y="1151"/>
                    <a:pt x="298" y="1175"/>
                  </a:cubicBezTo>
                  <a:cubicBezTo>
                    <a:pt x="72" y="1246"/>
                    <a:pt x="1" y="1449"/>
                    <a:pt x="108" y="1770"/>
                  </a:cubicBezTo>
                  <a:cubicBezTo>
                    <a:pt x="227" y="2127"/>
                    <a:pt x="358" y="2473"/>
                    <a:pt x="501" y="2806"/>
                  </a:cubicBezTo>
                  <a:cubicBezTo>
                    <a:pt x="620" y="3092"/>
                    <a:pt x="727" y="3390"/>
                    <a:pt x="894" y="3640"/>
                  </a:cubicBezTo>
                  <a:cubicBezTo>
                    <a:pt x="997" y="3817"/>
                    <a:pt x="1149" y="3903"/>
                    <a:pt x="1305" y="3903"/>
                  </a:cubicBezTo>
                  <a:cubicBezTo>
                    <a:pt x="1453" y="3903"/>
                    <a:pt x="1605" y="3826"/>
                    <a:pt x="1727" y="3675"/>
                  </a:cubicBezTo>
                  <a:cubicBezTo>
                    <a:pt x="1775" y="3616"/>
                    <a:pt x="1810" y="3544"/>
                    <a:pt x="1858" y="3461"/>
                  </a:cubicBezTo>
                  <a:cubicBezTo>
                    <a:pt x="2346" y="2568"/>
                    <a:pt x="2858" y="1663"/>
                    <a:pt x="3346" y="758"/>
                  </a:cubicBezTo>
                  <a:lnTo>
                    <a:pt x="3441" y="580"/>
                  </a:lnTo>
                  <a:cubicBezTo>
                    <a:pt x="3513" y="365"/>
                    <a:pt x="3477" y="175"/>
                    <a:pt x="3275" y="56"/>
                  </a:cubicBezTo>
                  <a:cubicBezTo>
                    <a:pt x="3203" y="18"/>
                    <a:pt x="3136" y="1"/>
                    <a:pt x="3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74;p36">
              <a:extLst>
                <a:ext uri="{FF2B5EF4-FFF2-40B4-BE49-F238E27FC236}">
                  <a16:creationId xmlns:a16="http://schemas.microsoft.com/office/drawing/2014/main" id="{29B31C81-87CC-CAD1-9955-F15541B7731C}"/>
                </a:ext>
              </a:extLst>
            </p:cNvPr>
            <p:cNvSpPr/>
            <p:nvPr/>
          </p:nvSpPr>
          <p:spPr>
            <a:xfrm>
              <a:off x="7293132" y="4086073"/>
              <a:ext cx="83000" cy="94265"/>
            </a:xfrm>
            <a:custGeom>
              <a:avLst/>
              <a:gdLst/>
              <a:ahLst/>
              <a:cxnLst/>
              <a:rect l="l" t="t" r="r" b="b"/>
              <a:pathLst>
                <a:path w="3323" h="3774" extrusionOk="0">
                  <a:moveTo>
                    <a:pt x="2866" y="1"/>
                  </a:moveTo>
                  <a:cubicBezTo>
                    <a:pt x="2726" y="1"/>
                    <a:pt x="2588" y="75"/>
                    <a:pt x="2489" y="223"/>
                  </a:cubicBezTo>
                  <a:cubicBezTo>
                    <a:pt x="2310" y="497"/>
                    <a:pt x="2155" y="783"/>
                    <a:pt x="1989" y="1069"/>
                  </a:cubicBezTo>
                  <a:cubicBezTo>
                    <a:pt x="1739" y="1509"/>
                    <a:pt x="1501" y="1974"/>
                    <a:pt x="1250" y="2438"/>
                  </a:cubicBezTo>
                  <a:cubicBezTo>
                    <a:pt x="1096" y="2331"/>
                    <a:pt x="1084" y="2212"/>
                    <a:pt x="1036" y="2105"/>
                  </a:cubicBezTo>
                  <a:cubicBezTo>
                    <a:pt x="941" y="1819"/>
                    <a:pt x="846" y="1521"/>
                    <a:pt x="739" y="1235"/>
                  </a:cubicBezTo>
                  <a:cubicBezTo>
                    <a:pt x="678" y="1075"/>
                    <a:pt x="551" y="974"/>
                    <a:pt x="392" y="974"/>
                  </a:cubicBezTo>
                  <a:cubicBezTo>
                    <a:pt x="362" y="974"/>
                    <a:pt x="330" y="978"/>
                    <a:pt x="298" y="985"/>
                  </a:cubicBezTo>
                  <a:cubicBezTo>
                    <a:pt x="107" y="1045"/>
                    <a:pt x="0" y="1200"/>
                    <a:pt x="0" y="1402"/>
                  </a:cubicBezTo>
                  <a:cubicBezTo>
                    <a:pt x="0" y="1497"/>
                    <a:pt x="0" y="1581"/>
                    <a:pt x="24" y="1652"/>
                  </a:cubicBezTo>
                  <a:cubicBezTo>
                    <a:pt x="238" y="2224"/>
                    <a:pt x="417" y="2819"/>
                    <a:pt x="655" y="3367"/>
                  </a:cubicBezTo>
                  <a:cubicBezTo>
                    <a:pt x="774" y="3636"/>
                    <a:pt x="953" y="3774"/>
                    <a:pt x="1137" y="3774"/>
                  </a:cubicBezTo>
                  <a:cubicBezTo>
                    <a:pt x="1303" y="3774"/>
                    <a:pt x="1473" y="3663"/>
                    <a:pt x="1608" y="3438"/>
                  </a:cubicBezTo>
                  <a:cubicBezTo>
                    <a:pt x="2155" y="2521"/>
                    <a:pt x="2667" y="1569"/>
                    <a:pt x="3179" y="616"/>
                  </a:cubicBezTo>
                  <a:cubicBezTo>
                    <a:pt x="3322" y="378"/>
                    <a:pt x="3239" y="152"/>
                    <a:pt x="3048" y="45"/>
                  </a:cubicBezTo>
                  <a:cubicBezTo>
                    <a:pt x="2990" y="15"/>
                    <a:pt x="2928" y="1"/>
                    <a:pt x="28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75;p36">
              <a:extLst>
                <a:ext uri="{FF2B5EF4-FFF2-40B4-BE49-F238E27FC236}">
                  <a16:creationId xmlns:a16="http://schemas.microsoft.com/office/drawing/2014/main" id="{F21234C3-C682-19E9-93D8-39C063049BB6}"/>
                </a:ext>
              </a:extLst>
            </p:cNvPr>
            <p:cNvSpPr/>
            <p:nvPr/>
          </p:nvSpPr>
          <p:spPr>
            <a:xfrm>
              <a:off x="6184104" y="3489832"/>
              <a:ext cx="626336" cy="633879"/>
            </a:xfrm>
            <a:custGeom>
              <a:avLst/>
              <a:gdLst/>
              <a:ahLst/>
              <a:cxnLst/>
              <a:rect l="l" t="t" r="r" b="b"/>
              <a:pathLst>
                <a:path w="25076" h="25378" extrusionOk="0">
                  <a:moveTo>
                    <a:pt x="12964" y="5889"/>
                  </a:moveTo>
                  <a:cubicBezTo>
                    <a:pt x="16518" y="5889"/>
                    <a:pt x="19706" y="8715"/>
                    <a:pt x="19694" y="12651"/>
                  </a:cubicBezTo>
                  <a:cubicBezTo>
                    <a:pt x="19682" y="16318"/>
                    <a:pt x="16658" y="19296"/>
                    <a:pt x="13038" y="19296"/>
                  </a:cubicBezTo>
                  <a:cubicBezTo>
                    <a:pt x="13003" y="19296"/>
                    <a:pt x="12967" y="19296"/>
                    <a:pt x="12931" y="19295"/>
                  </a:cubicBezTo>
                  <a:cubicBezTo>
                    <a:pt x="9145" y="19236"/>
                    <a:pt x="6216" y="16211"/>
                    <a:pt x="6299" y="12401"/>
                  </a:cubicBezTo>
                  <a:cubicBezTo>
                    <a:pt x="6359" y="8841"/>
                    <a:pt x="9419" y="5901"/>
                    <a:pt x="12919" y="5889"/>
                  </a:cubicBezTo>
                  <a:cubicBezTo>
                    <a:pt x="12934" y="5889"/>
                    <a:pt x="12949" y="5889"/>
                    <a:pt x="12964" y="5889"/>
                  </a:cubicBezTo>
                  <a:close/>
                  <a:moveTo>
                    <a:pt x="11756" y="1"/>
                  </a:moveTo>
                  <a:cubicBezTo>
                    <a:pt x="11412" y="1"/>
                    <a:pt x="11069" y="10"/>
                    <a:pt x="10728" y="31"/>
                  </a:cubicBezTo>
                  <a:cubicBezTo>
                    <a:pt x="9966" y="78"/>
                    <a:pt x="9705" y="364"/>
                    <a:pt x="9645" y="1102"/>
                  </a:cubicBezTo>
                  <a:cubicBezTo>
                    <a:pt x="9609" y="1483"/>
                    <a:pt x="9597" y="1853"/>
                    <a:pt x="9597" y="2222"/>
                  </a:cubicBezTo>
                  <a:cubicBezTo>
                    <a:pt x="9597" y="2400"/>
                    <a:pt x="9574" y="2555"/>
                    <a:pt x="9359" y="2615"/>
                  </a:cubicBezTo>
                  <a:cubicBezTo>
                    <a:pt x="8871" y="2745"/>
                    <a:pt x="8395" y="2984"/>
                    <a:pt x="7919" y="3210"/>
                  </a:cubicBezTo>
                  <a:cubicBezTo>
                    <a:pt x="7858" y="3238"/>
                    <a:pt x="7807" y="3251"/>
                    <a:pt x="7761" y="3251"/>
                  </a:cubicBezTo>
                  <a:cubicBezTo>
                    <a:pt x="7673" y="3251"/>
                    <a:pt x="7604" y="3201"/>
                    <a:pt x="7526" y="3115"/>
                  </a:cubicBezTo>
                  <a:cubicBezTo>
                    <a:pt x="7264" y="2769"/>
                    <a:pt x="6978" y="2436"/>
                    <a:pt x="6680" y="2103"/>
                  </a:cubicBezTo>
                  <a:cubicBezTo>
                    <a:pt x="6448" y="1846"/>
                    <a:pt x="6279" y="1721"/>
                    <a:pt x="6098" y="1721"/>
                  </a:cubicBezTo>
                  <a:cubicBezTo>
                    <a:pt x="5935" y="1721"/>
                    <a:pt x="5762" y="1822"/>
                    <a:pt x="5525" y="2019"/>
                  </a:cubicBezTo>
                  <a:cubicBezTo>
                    <a:pt x="4656" y="2745"/>
                    <a:pt x="3799" y="3472"/>
                    <a:pt x="2930" y="4222"/>
                  </a:cubicBezTo>
                  <a:cubicBezTo>
                    <a:pt x="2751" y="4365"/>
                    <a:pt x="2585" y="4543"/>
                    <a:pt x="2442" y="4722"/>
                  </a:cubicBezTo>
                  <a:cubicBezTo>
                    <a:pt x="2108" y="5127"/>
                    <a:pt x="2108" y="5365"/>
                    <a:pt x="2454" y="5746"/>
                  </a:cubicBezTo>
                  <a:cubicBezTo>
                    <a:pt x="2751" y="6103"/>
                    <a:pt x="3061" y="6484"/>
                    <a:pt x="3406" y="6806"/>
                  </a:cubicBezTo>
                  <a:cubicBezTo>
                    <a:pt x="3620" y="7020"/>
                    <a:pt x="3680" y="7175"/>
                    <a:pt x="3501" y="7448"/>
                  </a:cubicBezTo>
                  <a:cubicBezTo>
                    <a:pt x="3061" y="8115"/>
                    <a:pt x="2799" y="8877"/>
                    <a:pt x="2573" y="9639"/>
                  </a:cubicBezTo>
                  <a:cubicBezTo>
                    <a:pt x="2466" y="9973"/>
                    <a:pt x="2311" y="10056"/>
                    <a:pt x="2013" y="10068"/>
                  </a:cubicBezTo>
                  <a:cubicBezTo>
                    <a:pt x="1573" y="10092"/>
                    <a:pt x="1132" y="10092"/>
                    <a:pt x="703" y="10199"/>
                  </a:cubicBezTo>
                  <a:cubicBezTo>
                    <a:pt x="203" y="10318"/>
                    <a:pt x="60" y="10473"/>
                    <a:pt x="49" y="10961"/>
                  </a:cubicBezTo>
                  <a:cubicBezTo>
                    <a:pt x="1" y="12330"/>
                    <a:pt x="1" y="13699"/>
                    <a:pt x="191" y="15068"/>
                  </a:cubicBezTo>
                  <a:cubicBezTo>
                    <a:pt x="261" y="15588"/>
                    <a:pt x="453" y="15771"/>
                    <a:pt x="952" y="15771"/>
                  </a:cubicBezTo>
                  <a:cubicBezTo>
                    <a:pt x="968" y="15771"/>
                    <a:pt x="985" y="15771"/>
                    <a:pt x="1001" y="15771"/>
                  </a:cubicBezTo>
                  <a:cubicBezTo>
                    <a:pt x="1394" y="15747"/>
                    <a:pt x="1811" y="15735"/>
                    <a:pt x="2215" y="15688"/>
                  </a:cubicBezTo>
                  <a:cubicBezTo>
                    <a:pt x="2242" y="15685"/>
                    <a:pt x="2268" y="15684"/>
                    <a:pt x="2293" y="15684"/>
                  </a:cubicBezTo>
                  <a:cubicBezTo>
                    <a:pt x="2498" y="15684"/>
                    <a:pt x="2628" y="15775"/>
                    <a:pt x="2692" y="16009"/>
                  </a:cubicBezTo>
                  <a:cubicBezTo>
                    <a:pt x="2858" y="16557"/>
                    <a:pt x="3061" y="17092"/>
                    <a:pt x="3358" y="17581"/>
                  </a:cubicBezTo>
                  <a:cubicBezTo>
                    <a:pt x="3454" y="17747"/>
                    <a:pt x="3418" y="17854"/>
                    <a:pt x="3299" y="17985"/>
                  </a:cubicBezTo>
                  <a:cubicBezTo>
                    <a:pt x="2966" y="18343"/>
                    <a:pt x="2620" y="18700"/>
                    <a:pt x="2287" y="19057"/>
                  </a:cubicBezTo>
                  <a:cubicBezTo>
                    <a:pt x="1811" y="19557"/>
                    <a:pt x="1811" y="19771"/>
                    <a:pt x="2263" y="20319"/>
                  </a:cubicBezTo>
                  <a:cubicBezTo>
                    <a:pt x="2311" y="20391"/>
                    <a:pt x="2370" y="20450"/>
                    <a:pt x="2430" y="20510"/>
                  </a:cubicBezTo>
                  <a:cubicBezTo>
                    <a:pt x="3263" y="21331"/>
                    <a:pt x="4061" y="22176"/>
                    <a:pt x="4942" y="22950"/>
                  </a:cubicBezTo>
                  <a:cubicBezTo>
                    <a:pt x="5061" y="23058"/>
                    <a:pt x="5180" y="23153"/>
                    <a:pt x="5299" y="23236"/>
                  </a:cubicBezTo>
                  <a:cubicBezTo>
                    <a:pt x="5494" y="23370"/>
                    <a:pt x="5655" y="23438"/>
                    <a:pt x="5807" y="23438"/>
                  </a:cubicBezTo>
                  <a:cubicBezTo>
                    <a:pt x="5981" y="23438"/>
                    <a:pt x="6145" y="23349"/>
                    <a:pt x="6335" y="23165"/>
                  </a:cubicBezTo>
                  <a:cubicBezTo>
                    <a:pt x="6680" y="22819"/>
                    <a:pt x="7038" y="22462"/>
                    <a:pt x="7371" y="22105"/>
                  </a:cubicBezTo>
                  <a:cubicBezTo>
                    <a:pt x="7455" y="22021"/>
                    <a:pt x="7529" y="21966"/>
                    <a:pt x="7622" y="21966"/>
                  </a:cubicBezTo>
                  <a:cubicBezTo>
                    <a:pt x="7674" y="21966"/>
                    <a:pt x="7731" y="21983"/>
                    <a:pt x="7800" y="22022"/>
                  </a:cubicBezTo>
                  <a:cubicBezTo>
                    <a:pt x="8228" y="22236"/>
                    <a:pt x="8681" y="22450"/>
                    <a:pt x="9157" y="22593"/>
                  </a:cubicBezTo>
                  <a:cubicBezTo>
                    <a:pt x="9407" y="22677"/>
                    <a:pt x="9466" y="22831"/>
                    <a:pt x="9466" y="23093"/>
                  </a:cubicBezTo>
                  <a:cubicBezTo>
                    <a:pt x="9466" y="23569"/>
                    <a:pt x="9490" y="24046"/>
                    <a:pt x="9514" y="24522"/>
                  </a:cubicBezTo>
                  <a:cubicBezTo>
                    <a:pt x="9538" y="25082"/>
                    <a:pt x="9681" y="25213"/>
                    <a:pt x="10240" y="25260"/>
                  </a:cubicBezTo>
                  <a:cubicBezTo>
                    <a:pt x="10895" y="25308"/>
                    <a:pt x="11550" y="25248"/>
                    <a:pt x="12133" y="25332"/>
                  </a:cubicBezTo>
                  <a:cubicBezTo>
                    <a:pt x="12521" y="25365"/>
                    <a:pt x="12895" y="25377"/>
                    <a:pt x="13258" y="25377"/>
                  </a:cubicBezTo>
                  <a:cubicBezTo>
                    <a:pt x="13809" y="25377"/>
                    <a:pt x="14334" y="25348"/>
                    <a:pt x="14836" y="25320"/>
                  </a:cubicBezTo>
                  <a:cubicBezTo>
                    <a:pt x="15312" y="25260"/>
                    <a:pt x="15479" y="25070"/>
                    <a:pt x="15479" y="24582"/>
                  </a:cubicBezTo>
                  <a:cubicBezTo>
                    <a:pt x="15491" y="24117"/>
                    <a:pt x="15479" y="23665"/>
                    <a:pt x="15467" y="23212"/>
                  </a:cubicBezTo>
                  <a:cubicBezTo>
                    <a:pt x="15467" y="23010"/>
                    <a:pt x="15539" y="22915"/>
                    <a:pt x="15729" y="22855"/>
                  </a:cubicBezTo>
                  <a:cubicBezTo>
                    <a:pt x="16217" y="22712"/>
                    <a:pt x="16682" y="22498"/>
                    <a:pt x="17158" y="22319"/>
                  </a:cubicBezTo>
                  <a:cubicBezTo>
                    <a:pt x="17387" y="22230"/>
                    <a:pt x="17575" y="22006"/>
                    <a:pt x="17798" y="22006"/>
                  </a:cubicBezTo>
                  <a:cubicBezTo>
                    <a:pt x="17841" y="22006"/>
                    <a:pt x="17885" y="22014"/>
                    <a:pt x="17932" y="22034"/>
                  </a:cubicBezTo>
                  <a:cubicBezTo>
                    <a:pt x="18182" y="22141"/>
                    <a:pt x="18348" y="22415"/>
                    <a:pt x="18527" y="22641"/>
                  </a:cubicBezTo>
                  <a:cubicBezTo>
                    <a:pt x="18858" y="23052"/>
                    <a:pt x="19100" y="23258"/>
                    <a:pt x="19362" y="23258"/>
                  </a:cubicBezTo>
                  <a:cubicBezTo>
                    <a:pt x="19600" y="23258"/>
                    <a:pt x="19854" y="23088"/>
                    <a:pt x="20206" y="22748"/>
                  </a:cubicBezTo>
                  <a:cubicBezTo>
                    <a:pt x="20908" y="22081"/>
                    <a:pt x="21599" y="21403"/>
                    <a:pt x="22278" y="20724"/>
                  </a:cubicBezTo>
                  <a:cubicBezTo>
                    <a:pt x="22528" y="20474"/>
                    <a:pt x="22766" y="20212"/>
                    <a:pt x="22992" y="19938"/>
                  </a:cubicBezTo>
                  <a:cubicBezTo>
                    <a:pt x="23325" y="19521"/>
                    <a:pt x="23290" y="19295"/>
                    <a:pt x="22932" y="18902"/>
                  </a:cubicBezTo>
                  <a:cubicBezTo>
                    <a:pt x="22670" y="18628"/>
                    <a:pt x="22397" y="18343"/>
                    <a:pt x="22111" y="18069"/>
                  </a:cubicBezTo>
                  <a:cubicBezTo>
                    <a:pt x="21968" y="17938"/>
                    <a:pt x="21932" y="17819"/>
                    <a:pt x="22039" y="17640"/>
                  </a:cubicBezTo>
                  <a:cubicBezTo>
                    <a:pt x="22325" y="17116"/>
                    <a:pt x="22575" y="16581"/>
                    <a:pt x="22730" y="16009"/>
                  </a:cubicBezTo>
                  <a:cubicBezTo>
                    <a:pt x="22764" y="15840"/>
                    <a:pt x="22872" y="15746"/>
                    <a:pt x="23064" y="15746"/>
                  </a:cubicBezTo>
                  <a:cubicBezTo>
                    <a:pt x="23075" y="15746"/>
                    <a:pt x="23087" y="15746"/>
                    <a:pt x="23099" y="15747"/>
                  </a:cubicBezTo>
                  <a:cubicBezTo>
                    <a:pt x="23260" y="15759"/>
                    <a:pt x="23421" y="15765"/>
                    <a:pt x="23581" y="15765"/>
                  </a:cubicBezTo>
                  <a:cubicBezTo>
                    <a:pt x="23742" y="15765"/>
                    <a:pt x="23903" y="15759"/>
                    <a:pt x="24063" y="15747"/>
                  </a:cubicBezTo>
                  <a:cubicBezTo>
                    <a:pt x="24706" y="15723"/>
                    <a:pt x="24933" y="15509"/>
                    <a:pt x="24956" y="14890"/>
                  </a:cubicBezTo>
                  <a:cubicBezTo>
                    <a:pt x="25028" y="13723"/>
                    <a:pt x="25075" y="12568"/>
                    <a:pt x="25064" y="11389"/>
                  </a:cubicBezTo>
                  <a:cubicBezTo>
                    <a:pt x="25064" y="11127"/>
                    <a:pt x="25052" y="10854"/>
                    <a:pt x="24968" y="10592"/>
                  </a:cubicBezTo>
                  <a:cubicBezTo>
                    <a:pt x="24837" y="10092"/>
                    <a:pt x="24671" y="9937"/>
                    <a:pt x="24171" y="9889"/>
                  </a:cubicBezTo>
                  <a:cubicBezTo>
                    <a:pt x="24007" y="9870"/>
                    <a:pt x="23839" y="9861"/>
                    <a:pt x="23672" y="9861"/>
                  </a:cubicBezTo>
                  <a:cubicBezTo>
                    <a:pt x="23536" y="9861"/>
                    <a:pt x="23400" y="9867"/>
                    <a:pt x="23266" y="9877"/>
                  </a:cubicBezTo>
                  <a:cubicBezTo>
                    <a:pt x="23004" y="9877"/>
                    <a:pt x="22873" y="9830"/>
                    <a:pt x="22801" y="9544"/>
                  </a:cubicBezTo>
                  <a:cubicBezTo>
                    <a:pt x="22623" y="8901"/>
                    <a:pt x="22373" y="8282"/>
                    <a:pt x="22027" y="7687"/>
                  </a:cubicBezTo>
                  <a:cubicBezTo>
                    <a:pt x="21932" y="7508"/>
                    <a:pt x="21932" y="7389"/>
                    <a:pt x="22087" y="7234"/>
                  </a:cubicBezTo>
                  <a:cubicBezTo>
                    <a:pt x="22349" y="6984"/>
                    <a:pt x="22611" y="6698"/>
                    <a:pt x="22849" y="6425"/>
                  </a:cubicBezTo>
                  <a:cubicBezTo>
                    <a:pt x="23111" y="6091"/>
                    <a:pt x="23111" y="5853"/>
                    <a:pt x="22873" y="5496"/>
                  </a:cubicBezTo>
                  <a:cubicBezTo>
                    <a:pt x="22801" y="5389"/>
                    <a:pt x="22706" y="5293"/>
                    <a:pt x="22623" y="5186"/>
                  </a:cubicBezTo>
                  <a:cubicBezTo>
                    <a:pt x="22039" y="4543"/>
                    <a:pt x="21456" y="3900"/>
                    <a:pt x="20861" y="3281"/>
                  </a:cubicBezTo>
                  <a:cubicBezTo>
                    <a:pt x="20551" y="2936"/>
                    <a:pt x="20230" y="2638"/>
                    <a:pt x="19849" y="2353"/>
                  </a:cubicBezTo>
                  <a:cubicBezTo>
                    <a:pt x="19641" y="2190"/>
                    <a:pt x="19470" y="2109"/>
                    <a:pt x="19307" y="2109"/>
                  </a:cubicBezTo>
                  <a:cubicBezTo>
                    <a:pt x="19124" y="2109"/>
                    <a:pt x="18949" y="2211"/>
                    <a:pt x="18741" y="2412"/>
                  </a:cubicBezTo>
                  <a:cubicBezTo>
                    <a:pt x="18479" y="2650"/>
                    <a:pt x="18229" y="2912"/>
                    <a:pt x="17991" y="3174"/>
                  </a:cubicBezTo>
                  <a:cubicBezTo>
                    <a:pt x="17917" y="3269"/>
                    <a:pt x="17850" y="3310"/>
                    <a:pt x="17771" y="3310"/>
                  </a:cubicBezTo>
                  <a:cubicBezTo>
                    <a:pt x="17711" y="3310"/>
                    <a:pt x="17645" y="3287"/>
                    <a:pt x="17563" y="3246"/>
                  </a:cubicBezTo>
                  <a:cubicBezTo>
                    <a:pt x="16848" y="2888"/>
                    <a:pt x="16122" y="2579"/>
                    <a:pt x="15348" y="2400"/>
                  </a:cubicBezTo>
                  <a:cubicBezTo>
                    <a:pt x="15169" y="2376"/>
                    <a:pt x="15122" y="2293"/>
                    <a:pt x="15122" y="2138"/>
                  </a:cubicBezTo>
                  <a:cubicBezTo>
                    <a:pt x="15134" y="1805"/>
                    <a:pt x="15146" y="1495"/>
                    <a:pt x="15146" y="1162"/>
                  </a:cubicBezTo>
                  <a:cubicBezTo>
                    <a:pt x="15146" y="424"/>
                    <a:pt x="14931" y="126"/>
                    <a:pt x="14181" y="90"/>
                  </a:cubicBezTo>
                  <a:cubicBezTo>
                    <a:pt x="13379" y="49"/>
                    <a:pt x="12565" y="1"/>
                    <a:pt x="11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76;p36">
              <a:extLst>
                <a:ext uri="{FF2B5EF4-FFF2-40B4-BE49-F238E27FC236}">
                  <a16:creationId xmlns:a16="http://schemas.microsoft.com/office/drawing/2014/main" id="{78237272-8D9A-93DE-62F0-2374D611653B}"/>
                </a:ext>
              </a:extLst>
            </p:cNvPr>
            <p:cNvSpPr/>
            <p:nvPr/>
          </p:nvSpPr>
          <p:spPr>
            <a:xfrm>
              <a:off x="6471109" y="3662485"/>
              <a:ext cx="56524" cy="166575"/>
            </a:xfrm>
            <a:custGeom>
              <a:avLst/>
              <a:gdLst/>
              <a:ahLst/>
              <a:cxnLst/>
              <a:rect l="l" t="t" r="r" b="b"/>
              <a:pathLst>
                <a:path w="2263" h="6669" extrusionOk="0">
                  <a:moveTo>
                    <a:pt x="1183" y="1"/>
                  </a:moveTo>
                  <a:cubicBezTo>
                    <a:pt x="906" y="1"/>
                    <a:pt x="630" y="158"/>
                    <a:pt x="429" y="477"/>
                  </a:cubicBezTo>
                  <a:cubicBezTo>
                    <a:pt x="215" y="834"/>
                    <a:pt x="120" y="1215"/>
                    <a:pt x="96" y="1632"/>
                  </a:cubicBezTo>
                  <a:cubicBezTo>
                    <a:pt x="0" y="3156"/>
                    <a:pt x="286" y="4632"/>
                    <a:pt x="643" y="6097"/>
                  </a:cubicBezTo>
                  <a:cubicBezTo>
                    <a:pt x="703" y="6371"/>
                    <a:pt x="810" y="6656"/>
                    <a:pt x="1132" y="6668"/>
                  </a:cubicBezTo>
                  <a:cubicBezTo>
                    <a:pt x="1138" y="6668"/>
                    <a:pt x="1144" y="6668"/>
                    <a:pt x="1151" y="6668"/>
                  </a:cubicBezTo>
                  <a:cubicBezTo>
                    <a:pt x="1479" y="6668"/>
                    <a:pt x="1550" y="6366"/>
                    <a:pt x="1620" y="6120"/>
                  </a:cubicBezTo>
                  <a:cubicBezTo>
                    <a:pt x="1953" y="4906"/>
                    <a:pt x="2215" y="3692"/>
                    <a:pt x="2263" y="2275"/>
                  </a:cubicBezTo>
                  <a:cubicBezTo>
                    <a:pt x="2263" y="2084"/>
                    <a:pt x="2251" y="1739"/>
                    <a:pt x="2215" y="1418"/>
                  </a:cubicBezTo>
                  <a:cubicBezTo>
                    <a:pt x="2191" y="1084"/>
                    <a:pt x="2132" y="775"/>
                    <a:pt x="1953" y="489"/>
                  </a:cubicBezTo>
                  <a:cubicBezTo>
                    <a:pt x="1749" y="164"/>
                    <a:pt x="1466" y="1"/>
                    <a:pt x="11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77;p36">
              <a:extLst>
                <a:ext uri="{FF2B5EF4-FFF2-40B4-BE49-F238E27FC236}">
                  <a16:creationId xmlns:a16="http://schemas.microsoft.com/office/drawing/2014/main" id="{214DE06E-F4FC-3E57-7EF5-4A8D612AA33B}"/>
                </a:ext>
              </a:extLst>
            </p:cNvPr>
            <p:cNvSpPr/>
            <p:nvPr/>
          </p:nvSpPr>
          <p:spPr>
            <a:xfrm>
              <a:off x="6469610" y="3857868"/>
              <a:ext cx="62494" cy="63668"/>
            </a:xfrm>
            <a:custGeom>
              <a:avLst/>
              <a:gdLst/>
              <a:ahLst/>
              <a:cxnLst/>
              <a:rect l="l" t="t" r="r" b="b"/>
              <a:pathLst>
                <a:path w="2502" h="2549" extrusionOk="0">
                  <a:moveTo>
                    <a:pt x="1244" y="1"/>
                  </a:moveTo>
                  <a:cubicBezTo>
                    <a:pt x="585" y="1"/>
                    <a:pt x="36" y="603"/>
                    <a:pt x="13" y="1335"/>
                  </a:cubicBezTo>
                  <a:cubicBezTo>
                    <a:pt x="1" y="1989"/>
                    <a:pt x="608" y="2549"/>
                    <a:pt x="1311" y="2549"/>
                  </a:cubicBezTo>
                  <a:cubicBezTo>
                    <a:pt x="1942" y="2537"/>
                    <a:pt x="2477" y="1942"/>
                    <a:pt x="2489" y="1251"/>
                  </a:cubicBezTo>
                  <a:cubicBezTo>
                    <a:pt x="2501" y="525"/>
                    <a:pt x="2013" y="25"/>
                    <a:pt x="1263" y="1"/>
                  </a:cubicBezTo>
                  <a:cubicBezTo>
                    <a:pt x="1257" y="1"/>
                    <a:pt x="1250" y="1"/>
                    <a:pt x="12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78;p36">
              <a:extLst>
                <a:ext uri="{FF2B5EF4-FFF2-40B4-BE49-F238E27FC236}">
                  <a16:creationId xmlns:a16="http://schemas.microsoft.com/office/drawing/2014/main" id="{33037138-518E-78A5-1DA6-2FE7DBC69ECB}"/>
                </a:ext>
              </a:extLst>
            </p:cNvPr>
            <p:cNvSpPr/>
            <p:nvPr/>
          </p:nvSpPr>
          <p:spPr>
            <a:xfrm>
              <a:off x="6288514" y="3583977"/>
              <a:ext cx="432710" cy="432435"/>
            </a:xfrm>
            <a:custGeom>
              <a:avLst/>
              <a:gdLst/>
              <a:ahLst/>
              <a:cxnLst/>
              <a:rect l="l" t="t" r="r" b="b"/>
              <a:pathLst>
                <a:path w="17324" h="17313" extrusionOk="0">
                  <a:moveTo>
                    <a:pt x="8668" y="703"/>
                  </a:moveTo>
                  <a:cubicBezTo>
                    <a:pt x="13073" y="703"/>
                    <a:pt x="16645" y="4275"/>
                    <a:pt x="16621" y="8644"/>
                  </a:cubicBezTo>
                  <a:cubicBezTo>
                    <a:pt x="16609" y="13042"/>
                    <a:pt x="13061" y="16598"/>
                    <a:pt x="8690" y="16598"/>
                  </a:cubicBezTo>
                  <a:cubicBezTo>
                    <a:pt x="8682" y="16598"/>
                    <a:pt x="8675" y="16598"/>
                    <a:pt x="8668" y="16598"/>
                  </a:cubicBezTo>
                  <a:cubicBezTo>
                    <a:pt x="4262" y="16598"/>
                    <a:pt x="691" y="13026"/>
                    <a:pt x="702" y="8644"/>
                  </a:cubicBezTo>
                  <a:cubicBezTo>
                    <a:pt x="714" y="4239"/>
                    <a:pt x="4262" y="703"/>
                    <a:pt x="8668" y="703"/>
                  </a:cubicBezTo>
                  <a:close/>
                  <a:moveTo>
                    <a:pt x="8680" y="0"/>
                  </a:moveTo>
                  <a:cubicBezTo>
                    <a:pt x="3905" y="0"/>
                    <a:pt x="36" y="3870"/>
                    <a:pt x="24" y="8621"/>
                  </a:cubicBezTo>
                  <a:cubicBezTo>
                    <a:pt x="0" y="13395"/>
                    <a:pt x="3905" y="17312"/>
                    <a:pt x="8668" y="17312"/>
                  </a:cubicBezTo>
                  <a:cubicBezTo>
                    <a:pt x="13454" y="17312"/>
                    <a:pt x="17324" y="13443"/>
                    <a:pt x="17324" y="8668"/>
                  </a:cubicBezTo>
                  <a:cubicBezTo>
                    <a:pt x="17312" y="3858"/>
                    <a:pt x="13454" y="0"/>
                    <a:pt x="86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79;p36">
              <a:extLst>
                <a:ext uri="{FF2B5EF4-FFF2-40B4-BE49-F238E27FC236}">
                  <a16:creationId xmlns:a16="http://schemas.microsoft.com/office/drawing/2014/main" id="{28195735-BEF8-4B15-F4ED-B83AEF76967E}"/>
                </a:ext>
              </a:extLst>
            </p:cNvPr>
            <p:cNvSpPr/>
            <p:nvPr/>
          </p:nvSpPr>
          <p:spPr>
            <a:xfrm>
              <a:off x="6880634" y="3364265"/>
              <a:ext cx="321785" cy="473374"/>
            </a:xfrm>
            <a:custGeom>
              <a:avLst/>
              <a:gdLst/>
              <a:ahLst/>
              <a:cxnLst/>
              <a:rect l="l" t="t" r="r" b="b"/>
              <a:pathLst>
                <a:path w="12883" h="18952" extrusionOk="0">
                  <a:moveTo>
                    <a:pt x="6517" y="1946"/>
                  </a:moveTo>
                  <a:cubicBezTo>
                    <a:pt x="6814" y="1946"/>
                    <a:pt x="7119" y="2015"/>
                    <a:pt x="7430" y="2141"/>
                  </a:cubicBezTo>
                  <a:cubicBezTo>
                    <a:pt x="7906" y="2331"/>
                    <a:pt x="8204" y="2712"/>
                    <a:pt x="8394" y="3189"/>
                  </a:cubicBezTo>
                  <a:cubicBezTo>
                    <a:pt x="8632" y="3784"/>
                    <a:pt x="8728" y="4427"/>
                    <a:pt x="8799" y="5058"/>
                  </a:cubicBezTo>
                  <a:cubicBezTo>
                    <a:pt x="8871" y="5772"/>
                    <a:pt x="8918" y="6510"/>
                    <a:pt x="8978" y="7237"/>
                  </a:cubicBezTo>
                  <a:cubicBezTo>
                    <a:pt x="9013" y="7701"/>
                    <a:pt x="9013" y="7701"/>
                    <a:pt x="8525" y="7701"/>
                  </a:cubicBezTo>
                  <a:lnTo>
                    <a:pt x="6025" y="7701"/>
                  </a:lnTo>
                  <a:cubicBezTo>
                    <a:pt x="5394" y="7725"/>
                    <a:pt x="4620" y="7761"/>
                    <a:pt x="3870" y="7796"/>
                  </a:cubicBezTo>
                  <a:cubicBezTo>
                    <a:pt x="3818" y="7798"/>
                    <a:pt x="3772" y="7799"/>
                    <a:pt x="3732" y="7799"/>
                  </a:cubicBezTo>
                  <a:cubicBezTo>
                    <a:pt x="3451" y="7799"/>
                    <a:pt x="3443" y="7744"/>
                    <a:pt x="3453" y="7380"/>
                  </a:cubicBezTo>
                  <a:cubicBezTo>
                    <a:pt x="3477" y="6427"/>
                    <a:pt x="3596" y="5486"/>
                    <a:pt x="3870" y="4582"/>
                  </a:cubicBezTo>
                  <a:cubicBezTo>
                    <a:pt x="4144" y="3736"/>
                    <a:pt x="4572" y="2986"/>
                    <a:pt x="5287" y="2415"/>
                  </a:cubicBezTo>
                  <a:cubicBezTo>
                    <a:pt x="5674" y="2090"/>
                    <a:pt x="6087" y="1946"/>
                    <a:pt x="6517" y="1946"/>
                  </a:cubicBezTo>
                  <a:close/>
                  <a:moveTo>
                    <a:pt x="6495" y="1"/>
                  </a:moveTo>
                  <a:cubicBezTo>
                    <a:pt x="5642" y="1"/>
                    <a:pt x="4792" y="269"/>
                    <a:pt x="4108" y="831"/>
                  </a:cubicBezTo>
                  <a:cubicBezTo>
                    <a:pt x="3179" y="1605"/>
                    <a:pt x="2501" y="2558"/>
                    <a:pt x="2108" y="3701"/>
                  </a:cubicBezTo>
                  <a:cubicBezTo>
                    <a:pt x="1715" y="4808"/>
                    <a:pt x="1572" y="5939"/>
                    <a:pt x="1489" y="7094"/>
                  </a:cubicBezTo>
                  <a:cubicBezTo>
                    <a:pt x="1477" y="7332"/>
                    <a:pt x="1572" y="7606"/>
                    <a:pt x="1429" y="7796"/>
                  </a:cubicBezTo>
                  <a:cubicBezTo>
                    <a:pt x="1298" y="7987"/>
                    <a:pt x="1000" y="7903"/>
                    <a:pt x="774" y="7963"/>
                  </a:cubicBezTo>
                  <a:cubicBezTo>
                    <a:pt x="227" y="8106"/>
                    <a:pt x="36" y="8308"/>
                    <a:pt x="24" y="8880"/>
                  </a:cubicBezTo>
                  <a:cubicBezTo>
                    <a:pt x="0" y="9392"/>
                    <a:pt x="0" y="9904"/>
                    <a:pt x="36" y="10404"/>
                  </a:cubicBezTo>
                  <a:cubicBezTo>
                    <a:pt x="108" y="12106"/>
                    <a:pt x="298" y="13785"/>
                    <a:pt x="881" y="15392"/>
                  </a:cubicBezTo>
                  <a:cubicBezTo>
                    <a:pt x="1393" y="16774"/>
                    <a:pt x="2310" y="17833"/>
                    <a:pt x="3667" y="18393"/>
                  </a:cubicBezTo>
                  <a:cubicBezTo>
                    <a:pt x="4570" y="18770"/>
                    <a:pt x="5469" y="18951"/>
                    <a:pt x="6360" y="18951"/>
                  </a:cubicBezTo>
                  <a:cubicBezTo>
                    <a:pt x="7549" y="18951"/>
                    <a:pt x="8726" y="18629"/>
                    <a:pt x="9883" y="18024"/>
                  </a:cubicBezTo>
                  <a:cubicBezTo>
                    <a:pt x="10264" y="17833"/>
                    <a:pt x="10561" y="17559"/>
                    <a:pt x="10835" y="17262"/>
                  </a:cubicBezTo>
                  <a:cubicBezTo>
                    <a:pt x="11585" y="16488"/>
                    <a:pt x="12014" y="15535"/>
                    <a:pt x="12288" y="14511"/>
                  </a:cubicBezTo>
                  <a:cubicBezTo>
                    <a:pt x="12657" y="13083"/>
                    <a:pt x="12776" y="11606"/>
                    <a:pt x="12871" y="10142"/>
                  </a:cubicBezTo>
                  <a:cubicBezTo>
                    <a:pt x="12871" y="9701"/>
                    <a:pt x="12883" y="9261"/>
                    <a:pt x="12859" y="8820"/>
                  </a:cubicBezTo>
                  <a:cubicBezTo>
                    <a:pt x="12835" y="8070"/>
                    <a:pt x="12621" y="7832"/>
                    <a:pt x="11883" y="7713"/>
                  </a:cubicBezTo>
                  <a:cubicBezTo>
                    <a:pt x="11668" y="7677"/>
                    <a:pt x="11478" y="7653"/>
                    <a:pt x="11276" y="7653"/>
                  </a:cubicBezTo>
                  <a:cubicBezTo>
                    <a:pt x="10990" y="7653"/>
                    <a:pt x="10895" y="7546"/>
                    <a:pt x="10883" y="7261"/>
                  </a:cubicBezTo>
                  <a:cubicBezTo>
                    <a:pt x="10859" y="6594"/>
                    <a:pt x="10799" y="5939"/>
                    <a:pt x="10740" y="5284"/>
                  </a:cubicBezTo>
                  <a:cubicBezTo>
                    <a:pt x="10645" y="4343"/>
                    <a:pt x="10514" y="3439"/>
                    <a:pt x="10204" y="2546"/>
                  </a:cubicBezTo>
                  <a:cubicBezTo>
                    <a:pt x="9634" y="904"/>
                    <a:pt x="8060" y="1"/>
                    <a:pt x="64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80;p36">
              <a:extLst>
                <a:ext uri="{FF2B5EF4-FFF2-40B4-BE49-F238E27FC236}">
                  <a16:creationId xmlns:a16="http://schemas.microsoft.com/office/drawing/2014/main" id="{E4BB54E8-B14A-D7B9-5E3F-A8EB8792660F}"/>
                </a:ext>
              </a:extLst>
            </p:cNvPr>
            <p:cNvSpPr/>
            <p:nvPr/>
          </p:nvSpPr>
          <p:spPr>
            <a:xfrm>
              <a:off x="7004653" y="3616399"/>
              <a:ext cx="77330" cy="93741"/>
            </a:xfrm>
            <a:custGeom>
              <a:avLst/>
              <a:gdLst/>
              <a:ahLst/>
              <a:cxnLst/>
              <a:rect l="l" t="t" r="r" b="b"/>
              <a:pathLst>
                <a:path w="3096" h="3753" extrusionOk="0">
                  <a:moveTo>
                    <a:pt x="1489" y="0"/>
                  </a:moveTo>
                  <a:cubicBezTo>
                    <a:pt x="1060" y="0"/>
                    <a:pt x="619" y="167"/>
                    <a:pt x="381" y="619"/>
                  </a:cubicBezTo>
                  <a:cubicBezTo>
                    <a:pt x="143" y="1119"/>
                    <a:pt x="0" y="1631"/>
                    <a:pt x="369" y="2108"/>
                  </a:cubicBezTo>
                  <a:cubicBezTo>
                    <a:pt x="548" y="2334"/>
                    <a:pt x="607" y="2548"/>
                    <a:pt x="607" y="2798"/>
                  </a:cubicBezTo>
                  <a:cubicBezTo>
                    <a:pt x="607" y="2977"/>
                    <a:pt x="655" y="3143"/>
                    <a:pt x="727" y="3286"/>
                  </a:cubicBezTo>
                  <a:cubicBezTo>
                    <a:pt x="868" y="3592"/>
                    <a:pt x="1132" y="3753"/>
                    <a:pt x="1419" y="3753"/>
                  </a:cubicBezTo>
                  <a:cubicBezTo>
                    <a:pt x="1568" y="3753"/>
                    <a:pt x="1723" y="3709"/>
                    <a:pt x="1870" y="3620"/>
                  </a:cubicBezTo>
                  <a:cubicBezTo>
                    <a:pt x="2155" y="3441"/>
                    <a:pt x="2286" y="3167"/>
                    <a:pt x="2310" y="2858"/>
                  </a:cubicBezTo>
                  <a:cubicBezTo>
                    <a:pt x="2322" y="2584"/>
                    <a:pt x="2429" y="2429"/>
                    <a:pt x="2620" y="2262"/>
                  </a:cubicBezTo>
                  <a:cubicBezTo>
                    <a:pt x="2977" y="1965"/>
                    <a:pt x="3096" y="1548"/>
                    <a:pt x="2989" y="1072"/>
                  </a:cubicBezTo>
                  <a:cubicBezTo>
                    <a:pt x="2846" y="429"/>
                    <a:pt x="2310" y="48"/>
                    <a:pt x="14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81;p36">
              <a:extLst>
                <a:ext uri="{FF2B5EF4-FFF2-40B4-BE49-F238E27FC236}">
                  <a16:creationId xmlns:a16="http://schemas.microsoft.com/office/drawing/2014/main" id="{1DCE1C40-41E5-0D74-2D81-FB1C1FEB6345}"/>
                </a:ext>
              </a:extLst>
            </p:cNvPr>
            <p:cNvSpPr/>
            <p:nvPr/>
          </p:nvSpPr>
          <p:spPr>
            <a:xfrm>
              <a:off x="6902041" y="3618423"/>
              <a:ext cx="65441" cy="81601"/>
            </a:xfrm>
            <a:custGeom>
              <a:avLst/>
              <a:gdLst/>
              <a:ahLst/>
              <a:cxnLst/>
              <a:rect l="l" t="t" r="r" b="b"/>
              <a:pathLst>
                <a:path w="2620" h="3267" extrusionOk="0">
                  <a:moveTo>
                    <a:pt x="2306" y="0"/>
                  </a:moveTo>
                  <a:cubicBezTo>
                    <a:pt x="2253" y="0"/>
                    <a:pt x="2198" y="12"/>
                    <a:pt x="2144" y="38"/>
                  </a:cubicBezTo>
                  <a:cubicBezTo>
                    <a:pt x="2013" y="110"/>
                    <a:pt x="1929" y="217"/>
                    <a:pt x="1846" y="324"/>
                  </a:cubicBezTo>
                  <a:cubicBezTo>
                    <a:pt x="1263" y="1038"/>
                    <a:pt x="739" y="1812"/>
                    <a:pt x="203" y="2562"/>
                  </a:cubicBezTo>
                  <a:cubicBezTo>
                    <a:pt x="143" y="2658"/>
                    <a:pt x="84" y="2741"/>
                    <a:pt x="60" y="2836"/>
                  </a:cubicBezTo>
                  <a:cubicBezTo>
                    <a:pt x="1" y="2967"/>
                    <a:pt x="48" y="3098"/>
                    <a:pt x="167" y="3193"/>
                  </a:cubicBezTo>
                  <a:cubicBezTo>
                    <a:pt x="220" y="3239"/>
                    <a:pt x="290" y="3267"/>
                    <a:pt x="362" y="3267"/>
                  </a:cubicBezTo>
                  <a:cubicBezTo>
                    <a:pt x="422" y="3267"/>
                    <a:pt x="483" y="3248"/>
                    <a:pt x="536" y="3205"/>
                  </a:cubicBezTo>
                  <a:cubicBezTo>
                    <a:pt x="620" y="3146"/>
                    <a:pt x="679" y="3062"/>
                    <a:pt x="739" y="2979"/>
                  </a:cubicBezTo>
                  <a:cubicBezTo>
                    <a:pt x="1310" y="2205"/>
                    <a:pt x="1846" y="1407"/>
                    <a:pt x="2453" y="657"/>
                  </a:cubicBezTo>
                  <a:cubicBezTo>
                    <a:pt x="2549" y="562"/>
                    <a:pt x="2620" y="455"/>
                    <a:pt x="2620" y="300"/>
                  </a:cubicBezTo>
                  <a:cubicBezTo>
                    <a:pt x="2611" y="119"/>
                    <a:pt x="2472" y="0"/>
                    <a:pt x="23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82;p36">
              <a:extLst>
                <a:ext uri="{FF2B5EF4-FFF2-40B4-BE49-F238E27FC236}">
                  <a16:creationId xmlns:a16="http://schemas.microsoft.com/office/drawing/2014/main" id="{57998498-6AB2-F3E7-1CDC-6DCE8ABB45CA}"/>
                </a:ext>
              </a:extLst>
            </p:cNvPr>
            <p:cNvSpPr/>
            <p:nvPr/>
          </p:nvSpPr>
          <p:spPr>
            <a:xfrm>
              <a:off x="6915130" y="3655191"/>
              <a:ext cx="61869" cy="81676"/>
            </a:xfrm>
            <a:custGeom>
              <a:avLst/>
              <a:gdLst/>
              <a:ahLst/>
              <a:cxnLst/>
              <a:rect l="l" t="t" r="r" b="b"/>
              <a:pathLst>
                <a:path w="2477" h="3270" extrusionOk="0">
                  <a:moveTo>
                    <a:pt x="2102" y="1"/>
                  </a:moveTo>
                  <a:cubicBezTo>
                    <a:pt x="1963" y="1"/>
                    <a:pt x="1818" y="106"/>
                    <a:pt x="1667" y="340"/>
                  </a:cubicBezTo>
                  <a:cubicBezTo>
                    <a:pt x="1155" y="1078"/>
                    <a:pt x="667" y="1840"/>
                    <a:pt x="179" y="2579"/>
                  </a:cubicBezTo>
                  <a:cubicBezTo>
                    <a:pt x="120" y="2674"/>
                    <a:pt x="36" y="2781"/>
                    <a:pt x="24" y="2900"/>
                  </a:cubicBezTo>
                  <a:cubicBezTo>
                    <a:pt x="0" y="3103"/>
                    <a:pt x="143" y="3269"/>
                    <a:pt x="334" y="3269"/>
                  </a:cubicBezTo>
                  <a:cubicBezTo>
                    <a:pt x="560" y="3269"/>
                    <a:pt x="655" y="3103"/>
                    <a:pt x="774" y="2972"/>
                  </a:cubicBezTo>
                  <a:cubicBezTo>
                    <a:pt x="1274" y="2221"/>
                    <a:pt x="1763" y="1471"/>
                    <a:pt x="2263" y="721"/>
                  </a:cubicBezTo>
                  <a:cubicBezTo>
                    <a:pt x="2465" y="376"/>
                    <a:pt x="2477" y="174"/>
                    <a:pt x="2275" y="55"/>
                  </a:cubicBezTo>
                  <a:cubicBezTo>
                    <a:pt x="2218" y="19"/>
                    <a:pt x="2161" y="1"/>
                    <a:pt x="21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83;p36">
              <a:extLst>
                <a:ext uri="{FF2B5EF4-FFF2-40B4-BE49-F238E27FC236}">
                  <a16:creationId xmlns:a16="http://schemas.microsoft.com/office/drawing/2014/main" id="{10ACB7B6-954D-D32C-EFC1-14FB9BD51FC2}"/>
                </a:ext>
              </a:extLst>
            </p:cNvPr>
            <p:cNvSpPr/>
            <p:nvPr/>
          </p:nvSpPr>
          <p:spPr>
            <a:xfrm>
              <a:off x="6928518" y="3692784"/>
              <a:ext cx="57423" cy="77180"/>
            </a:xfrm>
            <a:custGeom>
              <a:avLst/>
              <a:gdLst/>
              <a:ahLst/>
              <a:cxnLst/>
              <a:rect l="l" t="t" r="r" b="b"/>
              <a:pathLst>
                <a:path w="2299" h="3090" extrusionOk="0">
                  <a:moveTo>
                    <a:pt x="1986" y="0"/>
                  </a:moveTo>
                  <a:cubicBezTo>
                    <a:pt x="1924" y="0"/>
                    <a:pt x="1859" y="20"/>
                    <a:pt x="1798" y="62"/>
                  </a:cubicBezTo>
                  <a:cubicBezTo>
                    <a:pt x="1691" y="121"/>
                    <a:pt x="1620" y="228"/>
                    <a:pt x="1560" y="324"/>
                  </a:cubicBezTo>
                  <a:cubicBezTo>
                    <a:pt x="1096" y="1002"/>
                    <a:pt x="631" y="1681"/>
                    <a:pt x="191" y="2383"/>
                  </a:cubicBezTo>
                  <a:cubicBezTo>
                    <a:pt x="131" y="2467"/>
                    <a:pt x="84" y="2562"/>
                    <a:pt x="60" y="2657"/>
                  </a:cubicBezTo>
                  <a:cubicBezTo>
                    <a:pt x="0" y="2824"/>
                    <a:pt x="60" y="2955"/>
                    <a:pt x="203" y="3038"/>
                  </a:cubicBezTo>
                  <a:cubicBezTo>
                    <a:pt x="252" y="3073"/>
                    <a:pt x="308" y="3089"/>
                    <a:pt x="364" y="3089"/>
                  </a:cubicBezTo>
                  <a:cubicBezTo>
                    <a:pt x="441" y="3089"/>
                    <a:pt x="516" y="3058"/>
                    <a:pt x="572" y="3002"/>
                  </a:cubicBezTo>
                  <a:cubicBezTo>
                    <a:pt x="631" y="2943"/>
                    <a:pt x="691" y="2883"/>
                    <a:pt x="738" y="2800"/>
                  </a:cubicBezTo>
                  <a:cubicBezTo>
                    <a:pt x="1215" y="2086"/>
                    <a:pt x="1691" y="1359"/>
                    <a:pt x="2167" y="645"/>
                  </a:cubicBezTo>
                  <a:cubicBezTo>
                    <a:pt x="2227" y="538"/>
                    <a:pt x="2298" y="455"/>
                    <a:pt x="2298" y="347"/>
                  </a:cubicBezTo>
                  <a:cubicBezTo>
                    <a:pt x="2298" y="139"/>
                    <a:pt x="2153" y="0"/>
                    <a:pt x="19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84;p36">
              <a:extLst>
                <a:ext uri="{FF2B5EF4-FFF2-40B4-BE49-F238E27FC236}">
                  <a16:creationId xmlns:a16="http://schemas.microsoft.com/office/drawing/2014/main" id="{F9CD5395-A361-FA58-E745-91682660A7D1}"/>
                </a:ext>
              </a:extLst>
            </p:cNvPr>
            <p:cNvSpPr/>
            <p:nvPr/>
          </p:nvSpPr>
          <p:spPr>
            <a:xfrm>
              <a:off x="7009100" y="3749436"/>
              <a:ext cx="58322" cy="76631"/>
            </a:xfrm>
            <a:custGeom>
              <a:avLst/>
              <a:gdLst/>
              <a:ahLst/>
              <a:cxnLst/>
              <a:rect l="l" t="t" r="r" b="b"/>
              <a:pathLst>
                <a:path w="2335" h="3068" extrusionOk="0">
                  <a:moveTo>
                    <a:pt x="1995" y="1"/>
                  </a:moveTo>
                  <a:cubicBezTo>
                    <a:pt x="1868" y="1"/>
                    <a:pt x="1763" y="78"/>
                    <a:pt x="1680" y="199"/>
                  </a:cubicBezTo>
                  <a:cubicBezTo>
                    <a:pt x="1156" y="949"/>
                    <a:pt x="656" y="1711"/>
                    <a:pt x="168" y="2473"/>
                  </a:cubicBezTo>
                  <a:cubicBezTo>
                    <a:pt x="1" y="2711"/>
                    <a:pt x="48" y="2949"/>
                    <a:pt x="239" y="3032"/>
                  </a:cubicBezTo>
                  <a:cubicBezTo>
                    <a:pt x="297" y="3057"/>
                    <a:pt x="349" y="3068"/>
                    <a:pt x="398" y="3068"/>
                  </a:cubicBezTo>
                  <a:cubicBezTo>
                    <a:pt x="542" y="3068"/>
                    <a:pt x="650" y="2972"/>
                    <a:pt x="739" y="2830"/>
                  </a:cubicBezTo>
                  <a:cubicBezTo>
                    <a:pt x="1239" y="2092"/>
                    <a:pt x="1715" y="1366"/>
                    <a:pt x="2204" y="639"/>
                  </a:cubicBezTo>
                  <a:cubicBezTo>
                    <a:pt x="2275" y="532"/>
                    <a:pt x="2334" y="437"/>
                    <a:pt x="2334" y="294"/>
                  </a:cubicBezTo>
                  <a:cubicBezTo>
                    <a:pt x="2323" y="175"/>
                    <a:pt x="2251" y="56"/>
                    <a:pt x="2108" y="20"/>
                  </a:cubicBezTo>
                  <a:cubicBezTo>
                    <a:pt x="2069" y="7"/>
                    <a:pt x="2031" y="1"/>
                    <a:pt x="19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85;p36">
              <a:extLst>
                <a:ext uri="{FF2B5EF4-FFF2-40B4-BE49-F238E27FC236}">
                  <a16:creationId xmlns:a16="http://schemas.microsoft.com/office/drawing/2014/main" id="{E0E6274B-EDE0-6A01-EFD6-ED45E931F5A3}"/>
                </a:ext>
              </a:extLst>
            </p:cNvPr>
            <p:cNvSpPr/>
            <p:nvPr/>
          </p:nvSpPr>
          <p:spPr>
            <a:xfrm>
              <a:off x="6949950" y="3722758"/>
              <a:ext cx="55900" cy="73883"/>
            </a:xfrm>
            <a:custGeom>
              <a:avLst/>
              <a:gdLst/>
              <a:ahLst/>
              <a:cxnLst/>
              <a:rect l="l" t="t" r="r" b="b"/>
              <a:pathLst>
                <a:path w="2238" h="2958" extrusionOk="0">
                  <a:moveTo>
                    <a:pt x="1897" y="0"/>
                  </a:moveTo>
                  <a:cubicBezTo>
                    <a:pt x="1825" y="0"/>
                    <a:pt x="1752" y="27"/>
                    <a:pt x="1678" y="76"/>
                  </a:cubicBezTo>
                  <a:cubicBezTo>
                    <a:pt x="1547" y="159"/>
                    <a:pt x="1476" y="290"/>
                    <a:pt x="1381" y="409"/>
                  </a:cubicBezTo>
                  <a:lnTo>
                    <a:pt x="226" y="2195"/>
                  </a:lnTo>
                  <a:cubicBezTo>
                    <a:pt x="154" y="2303"/>
                    <a:pt x="71" y="2422"/>
                    <a:pt x="47" y="2553"/>
                  </a:cubicBezTo>
                  <a:cubicBezTo>
                    <a:pt x="1" y="2761"/>
                    <a:pt x="168" y="2958"/>
                    <a:pt x="353" y="2958"/>
                  </a:cubicBezTo>
                  <a:cubicBezTo>
                    <a:pt x="358" y="2958"/>
                    <a:pt x="363" y="2958"/>
                    <a:pt x="369" y="2957"/>
                  </a:cubicBezTo>
                  <a:cubicBezTo>
                    <a:pt x="547" y="2945"/>
                    <a:pt x="654" y="2826"/>
                    <a:pt x="750" y="2707"/>
                  </a:cubicBezTo>
                  <a:cubicBezTo>
                    <a:pt x="1190" y="2005"/>
                    <a:pt x="1654" y="1326"/>
                    <a:pt x="2095" y="624"/>
                  </a:cubicBezTo>
                  <a:cubicBezTo>
                    <a:pt x="2131" y="564"/>
                    <a:pt x="2178" y="505"/>
                    <a:pt x="2190" y="445"/>
                  </a:cubicBezTo>
                  <a:cubicBezTo>
                    <a:pt x="2238" y="290"/>
                    <a:pt x="2214" y="171"/>
                    <a:pt x="2095" y="76"/>
                  </a:cubicBezTo>
                  <a:cubicBezTo>
                    <a:pt x="2031" y="24"/>
                    <a:pt x="1965" y="0"/>
                    <a:pt x="18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86;p36">
              <a:extLst>
                <a:ext uri="{FF2B5EF4-FFF2-40B4-BE49-F238E27FC236}">
                  <a16:creationId xmlns:a16="http://schemas.microsoft.com/office/drawing/2014/main" id="{80B47B9F-B0EF-CA32-713B-2FBE0957F3DA}"/>
                </a:ext>
              </a:extLst>
            </p:cNvPr>
            <p:cNvSpPr/>
            <p:nvPr/>
          </p:nvSpPr>
          <p:spPr>
            <a:xfrm>
              <a:off x="6984720" y="3740993"/>
              <a:ext cx="53851" cy="72759"/>
            </a:xfrm>
            <a:custGeom>
              <a:avLst/>
              <a:gdLst/>
              <a:ahLst/>
              <a:cxnLst/>
              <a:rect l="l" t="t" r="r" b="b"/>
              <a:pathLst>
                <a:path w="2156" h="2913" extrusionOk="0">
                  <a:moveTo>
                    <a:pt x="1834" y="1"/>
                  </a:moveTo>
                  <a:cubicBezTo>
                    <a:pt x="1679" y="1"/>
                    <a:pt x="1572" y="72"/>
                    <a:pt x="1489" y="191"/>
                  </a:cubicBezTo>
                  <a:cubicBezTo>
                    <a:pt x="1036" y="906"/>
                    <a:pt x="572" y="1620"/>
                    <a:pt x="120" y="2335"/>
                  </a:cubicBezTo>
                  <a:cubicBezTo>
                    <a:pt x="24" y="2513"/>
                    <a:pt x="1" y="2692"/>
                    <a:pt x="191" y="2835"/>
                  </a:cubicBezTo>
                  <a:cubicBezTo>
                    <a:pt x="244" y="2887"/>
                    <a:pt x="309" y="2912"/>
                    <a:pt x="378" y="2912"/>
                  </a:cubicBezTo>
                  <a:cubicBezTo>
                    <a:pt x="495" y="2912"/>
                    <a:pt x="620" y="2839"/>
                    <a:pt x="703" y="2704"/>
                  </a:cubicBezTo>
                  <a:cubicBezTo>
                    <a:pt x="1167" y="1989"/>
                    <a:pt x="1632" y="1275"/>
                    <a:pt x="2072" y="561"/>
                  </a:cubicBezTo>
                  <a:cubicBezTo>
                    <a:pt x="2120" y="477"/>
                    <a:pt x="2156" y="370"/>
                    <a:pt x="2132" y="263"/>
                  </a:cubicBezTo>
                  <a:cubicBezTo>
                    <a:pt x="2108" y="84"/>
                    <a:pt x="2001" y="13"/>
                    <a:pt x="18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87;p36">
              <a:extLst>
                <a:ext uri="{FF2B5EF4-FFF2-40B4-BE49-F238E27FC236}">
                  <a16:creationId xmlns:a16="http://schemas.microsoft.com/office/drawing/2014/main" id="{5C88D2CD-BB5C-F20F-F300-D1539EDC6897}"/>
                </a:ext>
              </a:extLst>
            </p:cNvPr>
            <p:cNvSpPr/>
            <p:nvPr/>
          </p:nvSpPr>
          <p:spPr>
            <a:xfrm>
              <a:off x="7049390" y="3758753"/>
              <a:ext cx="53427" cy="62019"/>
            </a:xfrm>
            <a:custGeom>
              <a:avLst/>
              <a:gdLst/>
              <a:ahLst/>
              <a:cxnLst/>
              <a:rect l="l" t="t" r="r" b="b"/>
              <a:pathLst>
                <a:path w="2139" h="2483" extrusionOk="0">
                  <a:moveTo>
                    <a:pt x="1754" y="0"/>
                  </a:moveTo>
                  <a:cubicBezTo>
                    <a:pt x="1662" y="0"/>
                    <a:pt x="1572" y="39"/>
                    <a:pt x="1507" y="123"/>
                  </a:cubicBezTo>
                  <a:cubicBezTo>
                    <a:pt x="1007" y="731"/>
                    <a:pt x="555" y="1374"/>
                    <a:pt x="126" y="2040"/>
                  </a:cubicBezTo>
                  <a:cubicBezTo>
                    <a:pt x="1" y="2234"/>
                    <a:pt x="170" y="2482"/>
                    <a:pt x="394" y="2482"/>
                  </a:cubicBezTo>
                  <a:cubicBezTo>
                    <a:pt x="404" y="2482"/>
                    <a:pt x="414" y="2482"/>
                    <a:pt x="424" y="2481"/>
                  </a:cubicBezTo>
                  <a:cubicBezTo>
                    <a:pt x="543" y="2481"/>
                    <a:pt x="650" y="2409"/>
                    <a:pt x="721" y="2326"/>
                  </a:cubicBezTo>
                  <a:cubicBezTo>
                    <a:pt x="1174" y="1731"/>
                    <a:pt x="1603" y="1135"/>
                    <a:pt x="2031" y="516"/>
                  </a:cubicBezTo>
                  <a:cubicBezTo>
                    <a:pt x="2138" y="373"/>
                    <a:pt x="2138" y="195"/>
                    <a:pt x="1972" y="76"/>
                  </a:cubicBezTo>
                  <a:cubicBezTo>
                    <a:pt x="1907" y="27"/>
                    <a:pt x="1830" y="0"/>
                    <a:pt x="1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88;p36">
              <a:extLst>
                <a:ext uri="{FF2B5EF4-FFF2-40B4-BE49-F238E27FC236}">
                  <a16:creationId xmlns:a16="http://schemas.microsoft.com/office/drawing/2014/main" id="{6A2E9576-3FDE-496D-D36B-6A841EC8CB84}"/>
                </a:ext>
              </a:extLst>
            </p:cNvPr>
            <p:cNvSpPr/>
            <p:nvPr/>
          </p:nvSpPr>
          <p:spPr>
            <a:xfrm>
              <a:off x="6899368" y="3586800"/>
              <a:ext cx="48806" cy="61445"/>
            </a:xfrm>
            <a:custGeom>
              <a:avLst/>
              <a:gdLst/>
              <a:ahLst/>
              <a:cxnLst/>
              <a:rect l="l" t="t" r="r" b="b"/>
              <a:pathLst>
                <a:path w="1954" h="2460" extrusionOk="0">
                  <a:moveTo>
                    <a:pt x="1639" y="1"/>
                  </a:moveTo>
                  <a:cubicBezTo>
                    <a:pt x="1605" y="1"/>
                    <a:pt x="1570" y="6"/>
                    <a:pt x="1536" y="18"/>
                  </a:cubicBezTo>
                  <a:cubicBezTo>
                    <a:pt x="1382" y="66"/>
                    <a:pt x="1298" y="173"/>
                    <a:pt x="1227" y="280"/>
                  </a:cubicBezTo>
                  <a:cubicBezTo>
                    <a:pt x="858" y="780"/>
                    <a:pt x="512" y="1304"/>
                    <a:pt x="143" y="1804"/>
                  </a:cubicBezTo>
                  <a:cubicBezTo>
                    <a:pt x="96" y="1888"/>
                    <a:pt x="48" y="1983"/>
                    <a:pt x="36" y="2078"/>
                  </a:cubicBezTo>
                  <a:cubicBezTo>
                    <a:pt x="0" y="2197"/>
                    <a:pt x="48" y="2316"/>
                    <a:pt x="143" y="2388"/>
                  </a:cubicBezTo>
                  <a:cubicBezTo>
                    <a:pt x="203" y="2435"/>
                    <a:pt x="268" y="2459"/>
                    <a:pt x="334" y="2459"/>
                  </a:cubicBezTo>
                  <a:cubicBezTo>
                    <a:pt x="399" y="2459"/>
                    <a:pt x="465" y="2435"/>
                    <a:pt x="524" y="2388"/>
                  </a:cubicBezTo>
                  <a:cubicBezTo>
                    <a:pt x="596" y="2328"/>
                    <a:pt x="667" y="2245"/>
                    <a:pt x="727" y="2162"/>
                  </a:cubicBezTo>
                  <a:cubicBezTo>
                    <a:pt x="1108" y="1661"/>
                    <a:pt x="1453" y="1138"/>
                    <a:pt x="1822" y="638"/>
                  </a:cubicBezTo>
                  <a:cubicBezTo>
                    <a:pt x="1882" y="542"/>
                    <a:pt x="1953" y="435"/>
                    <a:pt x="1953" y="316"/>
                  </a:cubicBezTo>
                  <a:cubicBezTo>
                    <a:pt x="1953" y="138"/>
                    <a:pt x="1805" y="1"/>
                    <a:pt x="16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7F772-9965-14FB-E04D-9B43BC71D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5" name="Google Shape;2218;p40">
            <a:extLst>
              <a:ext uri="{FF2B5EF4-FFF2-40B4-BE49-F238E27FC236}">
                <a16:creationId xmlns:a16="http://schemas.microsoft.com/office/drawing/2014/main" id="{0E482BC3-4A5D-C363-C42E-D82190BEE036}"/>
              </a:ext>
            </a:extLst>
          </p:cNvPr>
          <p:cNvGrpSpPr/>
          <p:nvPr/>
        </p:nvGrpSpPr>
        <p:grpSpPr>
          <a:xfrm>
            <a:off x="3732480" y="527040"/>
            <a:ext cx="1678680" cy="1678680"/>
            <a:chOff x="3732480" y="527040"/>
            <a:chExt cx="1678680" cy="1678680"/>
          </a:xfrm>
        </p:grpSpPr>
        <p:sp>
          <p:nvSpPr>
            <p:cNvPr id="1856" name="Google Shape;2219;p40">
              <a:extLst>
                <a:ext uri="{FF2B5EF4-FFF2-40B4-BE49-F238E27FC236}">
                  <a16:creationId xmlns:a16="http://schemas.microsoft.com/office/drawing/2014/main" id="{5A331451-9107-DFC0-8AC8-B0123C317CF1}"/>
                </a:ext>
              </a:extLst>
            </p:cNvPr>
            <p:cNvSpPr/>
            <p:nvPr/>
          </p:nvSpPr>
          <p:spPr>
            <a:xfrm>
              <a:off x="3732480" y="527040"/>
              <a:ext cx="1678680" cy="1678680"/>
            </a:xfrm>
            <a:prstGeom prst="ellipse">
              <a:avLst/>
            </a:prstGeom>
            <a:solidFill>
              <a:srgbClr val="77C6FC"/>
            </a:solidFill>
            <a:ln w="9525">
              <a:solidFill>
                <a:srgbClr val="49494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57" name="Google Shape;2220;p40">
              <a:extLst>
                <a:ext uri="{FF2B5EF4-FFF2-40B4-BE49-F238E27FC236}">
                  <a16:creationId xmlns:a16="http://schemas.microsoft.com/office/drawing/2014/main" id="{A2EE8315-144A-8A36-E5FD-5788BC56BCEB}"/>
                </a:ext>
              </a:extLst>
            </p:cNvPr>
            <p:cNvSpPr/>
            <p:nvPr/>
          </p:nvSpPr>
          <p:spPr>
            <a:xfrm>
              <a:off x="3956400" y="750960"/>
              <a:ext cx="1230480" cy="123048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49494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1858" name="Google Shape;2221;p40">
            <a:extLst>
              <a:ext uri="{FF2B5EF4-FFF2-40B4-BE49-F238E27FC236}">
                <a16:creationId xmlns:a16="http://schemas.microsoft.com/office/drawing/2014/main" id="{72609034-BEE8-8897-E9FB-1E732BE3184A}"/>
              </a:ext>
            </a:extLst>
          </p:cNvPr>
          <p:cNvGrpSpPr/>
          <p:nvPr/>
        </p:nvGrpSpPr>
        <p:grpSpPr>
          <a:xfrm>
            <a:off x="4276440" y="1071000"/>
            <a:ext cx="591120" cy="590400"/>
            <a:chOff x="4276440" y="1071000"/>
            <a:chExt cx="591120" cy="590400"/>
          </a:xfrm>
        </p:grpSpPr>
        <p:sp>
          <p:nvSpPr>
            <p:cNvPr id="1859" name="Google Shape;2222;p40">
              <a:extLst>
                <a:ext uri="{FF2B5EF4-FFF2-40B4-BE49-F238E27FC236}">
                  <a16:creationId xmlns:a16="http://schemas.microsoft.com/office/drawing/2014/main" id="{FB69933E-8AA2-60C2-91E0-7E5C1E03D6C7}"/>
                </a:ext>
              </a:extLst>
            </p:cNvPr>
            <p:cNvSpPr/>
            <p:nvPr/>
          </p:nvSpPr>
          <p:spPr>
            <a:xfrm>
              <a:off x="4276440" y="1073520"/>
              <a:ext cx="591120" cy="587880"/>
            </a:xfrm>
            <a:custGeom>
              <a:avLst/>
              <a:gdLst>
                <a:gd name="textAreaLeft" fmla="*/ 0 w 591120"/>
                <a:gd name="textAreaRight" fmla="*/ 591480 w 591120"/>
                <a:gd name="textAreaTop" fmla="*/ 0 h 587880"/>
                <a:gd name="textAreaBottom" fmla="*/ 588240 h 587880"/>
              </a:gdLst>
              <a:ahLst/>
              <a:cxnLst/>
              <a:rect l="textAreaLeft" t="textAreaTop" r="textAreaRight" b="textAreaBottom"/>
              <a:pathLst>
                <a:path w="209550" h="208413">
                  <a:moveTo>
                    <a:pt x="149830" y="7449"/>
                  </a:moveTo>
                  <a:lnTo>
                    <a:pt x="163530" y="9379"/>
                  </a:lnTo>
                  <a:lnTo>
                    <a:pt x="162179" y="19412"/>
                  </a:lnTo>
                  <a:cubicBezTo>
                    <a:pt x="161311" y="25105"/>
                    <a:pt x="165267" y="30411"/>
                    <a:pt x="170959" y="31279"/>
                  </a:cubicBezTo>
                  <a:cubicBezTo>
                    <a:pt x="171435" y="31345"/>
                    <a:pt x="171909" y="31377"/>
                    <a:pt x="172378" y="31377"/>
                  </a:cubicBezTo>
                  <a:cubicBezTo>
                    <a:pt x="174663" y="31377"/>
                    <a:pt x="176836" y="30614"/>
                    <a:pt x="178677" y="29253"/>
                  </a:cubicBezTo>
                  <a:lnTo>
                    <a:pt x="186878" y="23175"/>
                  </a:lnTo>
                  <a:lnTo>
                    <a:pt x="195175" y="34270"/>
                  </a:lnTo>
                  <a:lnTo>
                    <a:pt x="187071" y="40348"/>
                  </a:lnTo>
                  <a:cubicBezTo>
                    <a:pt x="182440" y="43821"/>
                    <a:pt x="181475" y="50382"/>
                    <a:pt x="184948" y="54916"/>
                  </a:cubicBezTo>
                  <a:cubicBezTo>
                    <a:pt x="186588" y="57135"/>
                    <a:pt x="189097" y="58679"/>
                    <a:pt x="191798" y="59065"/>
                  </a:cubicBezTo>
                  <a:lnTo>
                    <a:pt x="201832" y="60415"/>
                  </a:lnTo>
                  <a:lnTo>
                    <a:pt x="199902" y="74212"/>
                  </a:lnTo>
                  <a:lnTo>
                    <a:pt x="189869" y="72765"/>
                  </a:lnTo>
                  <a:cubicBezTo>
                    <a:pt x="189391" y="72700"/>
                    <a:pt x="188917" y="72668"/>
                    <a:pt x="188447" y="72668"/>
                  </a:cubicBezTo>
                  <a:cubicBezTo>
                    <a:pt x="183318" y="72668"/>
                    <a:pt x="178797" y="76426"/>
                    <a:pt x="178002" y="81641"/>
                  </a:cubicBezTo>
                  <a:cubicBezTo>
                    <a:pt x="177616" y="84342"/>
                    <a:pt x="178388" y="87140"/>
                    <a:pt x="180028" y="89359"/>
                  </a:cubicBezTo>
                  <a:lnTo>
                    <a:pt x="186106" y="97463"/>
                  </a:lnTo>
                  <a:lnTo>
                    <a:pt x="175011" y="105760"/>
                  </a:lnTo>
                  <a:lnTo>
                    <a:pt x="168933" y="97656"/>
                  </a:lnTo>
                  <a:cubicBezTo>
                    <a:pt x="166888" y="94930"/>
                    <a:pt x="163773" y="93507"/>
                    <a:pt x="160632" y="93507"/>
                  </a:cubicBezTo>
                  <a:cubicBezTo>
                    <a:pt x="158437" y="93507"/>
                    <a:pt x="156230" y="94201"/>
                    <a:pt x="154365" y="95630"/>
                  </a:cubicBezTo>
                  <a:cubicBezTo>
                    <a:pt x="152146" y="97270"/>
                    <a:pt x="150698" y="99682"/>
                    <a:pt x="150216" y="102480"/>
                  </a:cubicBezTo>
                  <a:lnTo>
                    <a:pt x="148865" y="112514"/>
                  </a:lnTo>
                  <a:lnTo>
                    <a:pt x="135069" y="110584"/>
                  </a:lnTo>
                  <a:lnTo>
                    <a:pt x="136516" y="100454"/>
                  </a:lnTo>
                  <a:cubicBezTo>
                    <a:pt x="137385" y="94762"/>
                    <a:pt x="133429" y="89552"/>
                    <a:pt x="127737" y="88683"/>
                  </a:cubicBezTo>
                  <a:cubicBezTo>
                    <a:pt x="127260" y="88618"/>
                    <a:pt x="126787" y="88586"/>
                    <a:pt x="126318" y="88586"/>
                  </a:cubicBezTo>
                  <a:cubicBezTo>
                    <a:pt x="124033" y="88586"/>
                    <a:pt x="121860" y="89349"/>
                    <a:pt x="120019" y="90710"/>
                  </a:cubicBezTo>
                  <a:lnTo>
                    <a:pt x="111818" y="96788"/>
                  </a:lnTo>
                  <a:lnTo>
                    <a:pt x="103521" y="85693"/>
                  </a:lnTo>
                  <a:lnTo>
                    <a:pt x="111625" y="79615"/>
                  </a:lnTo>
                  <a:cubicBezTo>
                    <a:pt x="116256" y="76141"/>
                    <a:pt x="117221" y="69581"/>
                    <a:pt x="113747" y="64950"/>
                  </a:cubicBezTo>
                  <a:cubicBezTo>
                    <a:pt x="112107" y="62731"/>
                    <a:pt x="109599" y="61284"/>
                    <a:pt x="106898" y="60898"/>
                  </a:cubicBezTo>
                  <a:lnTo>
                    <a:pt x="96767" y="59451"/>
                  </a:lnTo>
                  <a:lnTo>
                    <a:pt x="98793" y="45751"/>
                  </a:lnTo>
                  <a:lnTo>
                    <a:pt x="108827" y="47198"/>
                  </a:lnTo>
                  <a:cubicBezTo>
                    <a:pt x="109304" y="47263"/>
                    <a:pt x="109779" y="47294"/>
                    <a:pt x="110248" y="47294"/>
                  </a:cubicBezTo>
                  <a:cubicBezTo>
                    <a:pt x="115377" y="47294"/>
                    <a:pt x="119890" y="43537"/>
                    <a:pt x="120597" y="38322"/>
                  </a:cubicBezTo>
                  <a:cubicBezTo>
                    <a:pt x="120983" y="35621"/>
                    <a:pt x="120308" y="32823"/>
                    <a:pt x="118668" y="30604"/>
                  </a:cubicBezTo>
                  <a:lnTo>
                    <a:pt x="112493" y="22500"/>
                  </a:lnTo>
                  <a:lnTo>
                    <a:pt x="123588" y="14106"/>
                  </a:lnTo>
                  <a:lnTo>
                    <a:pt x="129763" y="22307"/>
                  </a:lnTo>
                  <a:cubicBezTo>
                    <a:pt x="131820" y="24993"/>
                    <a:pt x="134928" y="26427"/>
                    <a:pt x="138082" y="26427"/>
                  </a:cubicBezTo>
                  <a:cubicBezTo>
                    <a:pt x="140252" y="26427"/>
                    <a:pt x="142444" y="25748"/>
                    <a:pt x="144331" y="24333"/>
                  </a:cubicBezTo>
                  <a:cubicBezTo>
                    <a:pt x="146550" y="22693"/>
                    <a:pt x="147997" y="20184"/>
                    <a:pt x="148383" y="17483"/>
                  </a:cubicBezTo>
                  <a:lnTo>
                    <a:pt x="149830" y="7449"/>
                  </a:lnTo>
                  <a:close/>
                  <a:moveTo>
                    <a:pt x="45248" y="107690"/>
                  </a:moveTo>
                  <a:cubicBezTo>
                    <a:pt x="48432" y="114540"/>
                    <a:pt x="52870" y="120811"/>
                    <a:pt x="58176" y="126213"/>
                  </a:cubicBezTo>
                  <a:cubicBezTo>
                    <a:pt x="56131" y="131893"/>
                    <a:pt x="50817" y="135433"/>
                    <a:pt x="45127" y="135433"/>
                  </a:cubicBezTo>
                  <a:cubicBezTo>
                    <a:pt x="43568" y="135433"/>
                    <a:pt x="41980" y="135167"/>
                    <a:pt x="40424" y="134607"/>
                  </a:cubicBezTo>
                  <a:cubicBezTo>
                    <a:pt x="33188" y="132002"/>
                    <a:pt x="29426" y="124091"/>
                    <a:pt x="32031" y="116855"/>
                  </a:cubicBezTo>
                  <a:cubicBezTo>
                    <a:pt x="34057" y="111356"/>
                    <a:pt x="39267" y="107690"/>
                    <a:pt x="45152" y="107690"/>
                  </a:cubicBezTo>
                  <a:close/>
                  <a:moveTo>
                    <a:pt x="39845" y="89166"/>
                  </a:moveTo>
                  <a:cubicBezTo>
                    <a:pt x="40328" y="93121"/>
                    <a:pt x="41293" y="97077"/>
                    <a:pt x="42547" y="100936"/>
                  </a:cubicBezTo>
                  <a:cubicBezTo>
                    <a:pt x="31162" y="102287"/>
                    <a:pt x="22962" y="112610"/>
                    <a:pt x="24312" y="124091"/>
                  </a:cubicBezTo>
                  <a:cubicBezTo>
                    <a:pt x="25565" y="134650"/>
                    <a:pt x="34620" y="142471"/>
                    <a:pt x="45011" y="142471"/>
                  </a:cubicBezTo>
                  <a:cubicBezTo>
                    <a:pt x="45822" y="142471"/>
                    <a:pt x="46642" y="142423"/>
                    <a:pt x="47467" y="142325"/>
                  </a:cubicBezTo>
                  <a:cubicBezTo>
                    <a:pt x="54414" y="141457"/>
                    <a:pt x="60395" y="137308"/>
                    <a:pt x="63579" y="131134"/>
                  </a:cubicBezTo>
                  <a:cubicBezTo>
                    <a:pt x="65412" y="132677"/>
                    <a:pt x="67438" y="134125"/>
                    <a:pt x="69464" y="135475"/>
                  </a:cubicBezTo>
                  <a:cubicBezTo>
                    <a:pt x="72744" y="137501"/>
                    <a:pt x="75253" y="140685"/>
                    <a:pt x="76507" y="144351"/>
                  </a:cubicBezTo>
                  <a:lnTo>
                    <a:pt x="69078" y="151780"/>
                  </a:lnTo>
                  <a:lnTo>
                    <a:pt x="61842" y="146763"/>
                  </a:lnTo>
                  <a:cubicBezTo>
                    <a:pt x="60637" y="145960"/>
                    <a:pt x="59266" y="145571"/>
                    <a:pt x="57911" y="145571"/>
                  </a:cubicBezTo>
                  <a:cubicBezTo>
                    <a:pt x="55689" y="145571"/>
                    <a:pt x="53513" y="146618"/>
                    <a:pt x="52195" y="148596"/>
                  </a:cubicBezTo>
                  <a:cubicBezTo>
                    <a:pt x="51616" y="149368"/>
                    <a:pt x="51326" y="150236"/>
                    <a:pt x="51133" y="151105"/>
                  </a:cubicBezTo>
                  <a:lnTo>
                    <a:pt x="49300" y="159788"/>
                  </a:lnTo>
                  <a:lnTo>
                    <a:pt x="41003" y="159788"/>
                  </a:lnTo>
                  <a:lnTo>
                    <a:pt x="39170" y="151105"/>
                  </a:lnTo>
                  <a:cubicBezTo>
                    <a:pt x="38495" y="147815"/>
                    <a:pt x="35608" y="145558"/>
                    <a:pt x="32379" y="145558"/>
                  </a:cubicBezTo>
                  <a:cubicBezTo>
                    <a:pt x="31914" y="145558"/>
                    <a:pt x="31443" y="145605"/>
                    <a:pt x="30969" y="145702"/>
                  </a:cubicBezTo>
                  <a:cubicBezTo>
                    <a:pt x="30101" y="145895"/>
                    <a:pt x="29233" y="146281"/>
                    <a:pt x="28461" y="146860"/>
                  </a:cubicBezTo>
                  <a:lnTo>
                    <a:pt x="21225" y="151780"/>
                  </a:lnTo>
                  <a:lnTo>
                    <a:pt x="14954" y="145509"/>
                  </a:lnTo>
                  <a:lnTo>
                    <a:pt x="19874" y="138273"/>
                  </a:lnTo>
                  <a:cubicBezTo>
                    <a:pt x="22093" y="135089"/>
                    <a:pt x="21322" y="130748"/>
                    <a:pt x="18138" y="128625"/>
                  </a:cubicBezTo>
                  <a:cubicBezTo>
                    <a:pt x="17366" y="128046"/>
                    <a:pt x="16498" y="127661"/>
                    <a:pt x="15629" y="127468"/>
                  </a:cubicBezTo>
                  <a:lnTo>
                    <a:pt x="6946" y="125731"/>
                  </a:lnTo>
                  <a:lnTo>
                    <a:pt x="6946" y="117434"/>
                  </a:lnTo>
                  <a:lnTo>
                    <a:pt x="15629" y="115601"/>
                  </a:lnTo>
                  <a:cubicBezTo>
                    <a:pt x="19392" y="114829"/>
                    <a:pt x="21708" y="111163"/>
                    <a:pt x="20936" y="107400"/>
                  </a:cubicBezTo>
                  <a:cubicBezTo>
                    <a:pt x="20743" y="106532"/>
                    <a:pt x="20453" y="105664"/>
                    <a:pt x="19874" y="104892"/>
                  </a:cubicBezTo>
                  <a:lnTo>
                    <a:pt x="14954" y="97656"/>
                  </a:lnTo>
                  <a:lnTo>
                    <a:pt x="21225" y="91385"/>
                  </a:lnTo>
                  <a:lnTo>
                    <a:pt x="28461" y="96305"/>
                  </a:lnTo>
                  <a:cubicBezTo>
                    <a:pt x="29670" y="97148"/>
                    <a:pt x="31045" y="97545"/>
                    <a:pt x="32403" y="97545"/>
                  </a:cubicBezTo>
                  <a:cubicBezTo>
                    <a:pt x="34621" y="97545"/>
                    <a:pt x="36792" y="96484"/>
                    <a:pt x="38109" y="94569"/>
                  </a:cubicBezTo>
                  <a:cubicBezTo>
                    <a:pt x="38688" y="93797"/>
                    <a:pt x="38977" y="92929"/>
                    <a:pt x="39170" y="92060"/>
                  </a:cubicBezTo>
                  <a:lnTo>
                    <a:pt x="39845" y="89166"/>
                  </a:lnTo>
                  <a:close/>
                  <a:moveTo>
                    <a:pt x="118957" y="177154"/>
                  </a:moveTo>
                  <a:lnTo>
                    <a:pt x="118957" y="184100"/>
                  </a:lnTo>
                  <a:lnTo>
                    <a:pt x="91172" y="184100"/>
                  </a:lnTo>
                  <a:lnTo>
                    <a:pt x="91172" y="177154"/>
                  </a:lnTo>
                  <a:close/>
                  <a:moveTo>
                    <a:pt x="118957" y="191047"/>
                  </a:moveTo>
                  <a:lnTo>
                    <a:pt x="118957" y="194520"/>
                  </a:lnTo>
                  <a:cubicBezTo>
                    <a:pt x="118957" y="198282"/>
                    <a:pt x="115870" y="201466"/>
                    <a:pt x="112011" y="201466"/>
                  </a:cubicBezTo>
                  <a:lnTo>
                    <a:pt x="98118" y="201466"/>
                  </a:lnTo>
                  <a:cubicBezTo>
                    <a:pt x="94355" y="201466"/>
                    <a:pt x="91172" y="198282"/>
                    <a:pt x="91172" y="194520"/>
                  </a:cubicBezTo>
                  <a:lnTo>
                    <a:pt x="91172" y="191047"/>
                  </a:lnTo>
                  <a:close/>
                  <a:moveTo>
                    <a:pt x="146950" y="1"/>
                  </a:moveTo>
                  <a:cubicBezTo>
                    <a:pt x="145260" y="1"/>
                    <a:pt x="143732" y="1213"/>
                    <a:pt x="143463" y="3011"/>
                  </a:cubicBezTo>
                  <a:lnTo>
                    <a:pt x="141533" y="16518"/>
                  </a:lnTo>
                  <a:cubicBezTo>
                    <a:pt x="141272" y="18262"/>
                    <a:pt x="139828" y="19454"/>
                    <a:pt x="138129" y="19454"/>
                  </a:cubicBezTo>
                  <a:cubicBezTo>
                    <a:pt x="137948" y="19454"/>
                    <a:pt x="137763" y="19440"/>
                    <a:pt x="137577" y="19412"/>
                  </a:cubicBezTo>
                  <a:cubicBezTo>
                    <a:pt x="136709" y="19316"/>
                    <a:pt x="135841" y="18833"/>
                    <a:pt x="135262" y="18062"/>
                  </a:cubicBezTo>
                  <a:lnTo>
                    <a:pt x="127061" y="7160"/>
                  </a:lnTo>
                  <a:cubicBezTo>
                    <a:pt x="126437" y="6251"/>
                    <a:pt x="125411" y="5777"/>
                    <a:pt x="124357" y="5777"/>
                  </a:cubicBezTo>
                  <a:cubicBezTo>
                    <a:pt x="123621" y="5777"/>
                    <a:pt x="122872" y="6008"/>
                    <a:pt x="122238" y="6484"/>
                  </a:cubicBezTo>
                  <a:lnTo>
                    <a:pt x="111818" y="14299"/>
                  </a:lnTo>
                  <a:cubicBezTo>
                    <a:pt x="109454" y="14058"/>
                    <a:pt x="107090" y="13937"/>
                    <a:pt x="104727" y="13937"/>
                  </a:cubicBezTo>
                  <a:cubicBezTo>
                    <a:pt x="102363" y="13937"/>
                    <a:pt x="99999" y="14058"/>
                    <a:pt x="97636" y="14299"/>
                  </a:cubicBezTo>
                  <a:cubicBezTo>
                    <a:pt x="66666" y="17869"/>
                    <a:pt x="42450" y="42471"/>
                    <a:pt x="39459" y="73440"/>
                  </a:cubicBezTo>
                  <a:cubicBezTo>
                    <a:pt x="39363" y="74501"/>
                    <a:pt x="39267" y="75466"/>
                    <a:pt x="39267" y="76431"/>
                  </a:cubicBezTo>
                  <a:lnTo>
                    <a:pt x="38205" y="76431"/>
                  </a:lnTo>
                  <a:cubicBezTo>
                    <a:pt x="36565" y="76431"/>
                    <a:pt x="35118" y="77589"/>
                    <a:pt x="34829" y="79229"/>
                  </a:cubicBezTo>
                  <a:lnTo>
                    <a:pt x="32417" y="90613"/>
                  </a:lnTo>
                  <a:lnTo>
                    <a:pt x="22769" y="83956"/>
                  </a:lnTo>
                  <a:cubicBezTo>
                    <a:pt x="22185" y="83539"/>
                    <a:pt x="21511" y="83338"/>
                    <a:pt x="20833" y="83338"/>
                  </a:cubicBezTo>
                  <a:cubicBezTo>
                    <a:pt x="19942" y="83338"/>
                    <a:pt x="19043" y="83685"/>
                    <a:pt x="18331" y="84342"/>
                  </a:cubicBezTo>
                  <a:lnTo>
                    <a:pt x="7911" y="94762"/>
                  </a:lnTo>
                  <a:cubicBezTo>
                    <a:pt x="6753" y="96016"/>
                    <a:pt x="6560" y="97849"/>
                    <a:pt x="7525" y="99200"/>
                  </a:cubicBezTo>
                  <a:lnTo>
                    <a:pt x="14182" y="108847"/>
                  </a:lnTo>
                  <a:lnTo>
                    <a:pt x="2701" y="111259"/>
                  </a:lnTo>
                  <a:cubicBezTo>
                    <a:pt x="1158" y="111549"/>
                    <a:pt x="0" y="112996"/>
                    <a:pt x="0" y="114636"/>
                  </a:cubicBezTo>
                  <a:lnTo>
                    <a:pt x="0" y="128529"/>
                  </a:lnTo>
                  <a:cubicBezTo>
                    <a:pt x="0" y="130169"/>
                    <a:pt x="1158" y="131616"/>
                    <a:pt x="2798" y="131906"/>
                  </a:cubicBezTo>
                  <a:lnTo>
                    <a:pt x="14182" y="134318"/>
                  </a:lnTo>
                  <a:lnTo>
                    <a:pt x="7622" y="143869"/>
                  </a:lnTo>
                  <a:cubicBezTo>
                    <a:pt x="6657" y="145316"/>
                    <a:pt x="6753" y="147149"/>
                    <a:pt x="8008" y="148307"/>
                  </a:cubicBezTo>
                  <a:lnTo>
                    <a:pt x="18427" y="158726"/>
                  </a:lnTo>
                  <a:cubicBezTo>
                    <a:pt x="19085" y="159384"/>
                    <a:pt x="19960" y="159730"/>
                    <a:pt x="20858" y="159730"/>
                  </a:cubicBezTo>
                  <a:cubicBezTo>
                    <a:pt x="21542" y="159730"/>
                    <a:pt x="22240" y="159529"/>
                    <a:pt x="22865" y="159112"/>
                  </a:cubicBezTo>
                  <a:lnTo>
                    <a:pt x="32417" y="152552"/>
                  </a:lnTo>
                  <a:lnTo>
                    <a:pt x="34829" y="163936"/>
                  </a:lnTo>
                  <a:cubicBezTo>
                    <a:pt x="35118" y="165576"/>
                    <a:pt x="36565" y="166734"/>
                    <a:pt x="38205" y="166734"/>
                  </a:cubicBezTo>
                  <a:lnTo>
                    <a:pt x="52098" y="166734"/>
                  </a:lnTo>
                  <a:cubicBezTo>
                    <a:pt x="53738" y="166734"/>
                    <a:pt x="55185" y="165576"/>
                    <a:pt x="55475" y="163936"/>
                  </a:cubicBezTo>
                  <a:lnTo>
                    <a:pt x="57887" y="152552"/>
                  </a:lnTo>
                  <a:lnTo>
                    <a:pt x="67535" y="159112"/>
                  </a:lnTo>
                  <a:cubicBezTo>
                    <a:pt x="68118" y="159529"/>
                    <a:pt x="68792" y="159730"/>
                    <a:pt x="69463" y="159730"/>
                  </a:cubicBezTo>
                  <a:cubicBezTo>
                    <a:pt x="70344" y="159730"/>
                    <a:pt x="71219" y="159384"/>
                    <a:pt x="71876" y="158726"/>
                  </a:cubicBezTo>
                  <a:lnTo>
                    <a:pt x="77279" y="153324"/>
                  </a:lnTo>
                  <a:lnTo>
                    <a:pt x="77279" y="163261"/>
                  </a:lnTo>
                  <a:cubicBezTo>
                    <a:pt x="77375" y="168181"/>
                    <a:pt x="79980" y="172716"/>
                    <a:pt x="84225" y="175224"/>
                  </a:cubicBezTo>
                  <a:lnTo>
                    <a:pt x="84225" y="194520"/>
                  </a:lnTo>
                  <a:cubicBezTo>
                    <a:pt x="84225" y="202142"/>
                    <a:pt x="90496" y="208413"/>
                    <a:pt x="98118" y="208413"/>
                  </a:cubicBezTo>
                  <a:lnTo>
                    <a:pt x="112011" y="208413"/>
                  </a:lnTo>
                  <a:cubicBezTo>
                    <a:pt x="119729" y="208413"/>
                    <a:pt x="125904" y="202142"/>
                    <a:pt x="125904" y="194520"/>
                  </a:cubicBezTo>
                  <a:lnTo>
                    <a:pt x="125904" y="175224"/>
                  </a:lnTo>
                  <a:cubicBezTo>
                    <a:pt x="130245" y="172716"/>
                    <a:pt x="132850" y="168181"/>
                    <a:pt x="132850" y="163261"/>
                  </a:cubicBezTo>
                  <a:lnTo>
                    <a:pt x="132850" y="149465"/>
                  </a:lnTo>
                  <a:cubicBezTo>
                    <a:pt x="132947" y="143676"/>
                    <a:pt x="136034" y="138370"/>
                    <a:pt x="140954" y="135282"/>
                  </a:cubicBezTo>
                  <a:cubicBezTo>
                    <a:pt x="143752" y="133449"/>
                    <a:pt x="146550" y="131327"/>
                    <a:pt x="149058" y="129108"/>
                  </a:cubicBezTo>
                  <a:lnTo>
                    <a:pt x="144427" y="123898"/>
                  </a:lnTo>
                  <a:cubicBezTo>
                    <a:pt x="142208" y="125924"/>
                    <a:pt x="139700" y="127854"/>
                    <a:pt x="137095" y="129494"/>
                  </a:cubicBezTo>
                  <a:cubicBezTo>
                    <a:pt x="130245" y="133835"/>
                    <a:pt x="126000" y="141360"/>
                    <a:pt x="125904" y="149465"/>
                  </a:cubicBezTo>
                  <a:lnTo>
                    <a:pt x="125904" y="163261"/>
                  </a:lnTo>
                  <a:cubicBezTo>
                    <a:pt x="125904" y="167024"/>
                    <a:pt x="122816" y="170207"/>
                    <a:pt x="118957" y="170207"/>
                  </a:cubicBezTo>
                  <a:lnTo>
                    <a:pt x="91172" y="170207"/>
                  </a:lnTo>
                  <a:cubicBezTo>
                    <a:pt x="87409" y="170207"/>
                    <a:pt x="84225" y="167024"/>
                    <a:pt x="84225" y="163261"/>
                  </a:cubicBezTo>
                  <a:lnTo>
                    <a:pt x="84225" y="149175"/>
                  </a:lnTo>
                  <a:cubicBezTo>
                    <a:pt x="84225" y="141167"/>
                    <a:pt x="79980" y="133835"/>
                    <a:pt x="73227" y="129590"/>
                  </a:cubicBezTo>
                  <a:cubicBezTo>
                    <a:pt x="45731" y="112321"/>
                    <a:pt x="37433" y="75948"/>
                    <a:pt x="54703" y="48452"/>
                  </a:cubicBezTo>
                  <a:cubicBezTo>
                    <a:pt x="65412" y="31376"/>
                    <a:pt x="84225" y="20956"/>
                    <a:pt x="104389" y="20860"/>
                  </a:cubicBezTo>
                  <a:lnTo>
                    <a:pt x="104389" y="20860"/>
                  </a:lnTo>
                  <a:lnTo>
                    <a:pt x="104196" y="21245"/>
                  </a:lnTo>
                  <a:cubicBezTo>
                    <a:pt x="104100" y="22210"/>
                    <a:pt x="104293" y="23079"/>
                    <a:pt x="104871" y="23850"/>
                  </a:cubicBezTo>
                  <a:lnTo>
                    <a:pt x="113072" y="34752"/>
                  </a:lnTo>
                  <a:cubicBezTo>
                    <a:pt x="113940" y="35910"/>
                    <a:pt x="114037" y="37454"/>
                    <a:pt x="113265" y="38611"/>
                  </a:cubicBezTo>
                  <a:cubicBezTo>
                    <a:pt x="112694" y="39672"/>
                    <a:pt x="111572" y="40318"/>
                    <a:pt x="110423" y="40318"/>
                  </a:cubicBezTo>
                  <a:cubicBezTo>
                    <a:pt x="110212" y="40318"/>
                    <a:pt x="110001" y="40296"/>
                    <a:pt x="109792" y="40252"/>
                  </a:cubicBezTo>
                  <a:lnTo>
                    <a:pt x="96285" y="38322"/>
                  </a:lnTo>
                  <a:cubicBezTo>
                    <a:pt x="96154" y="38309"/>
                    <a:pt x="96024" y="38302"/>
                    <a:pt x="95895" y="38302"/>
                  </a:cubicBezTo>
                  <a:cubicBezTo>
                    <a:pt x="94126" y="38302"/>
                    <a:pt x="92599" y="39514"/>
                    <a:pt x="92329" y="41313"/>
                  </a:cubicBezTo>
                  <a:lnTo>
                    <a:pt x="89435" y="61959"/>
                  </a:lnTo>
                  <a:cubicBezTo>
                    <a:pt x="89146" y="63792"/>
                    <a:pt x="90496" y="65625"/>
                    <a:pt x="92329" y="65915"/>
                  </a:cubicBezTo>
                  <a:lnTo>
                    <a:pt x="105836" y="67844"/>
                  </a:lnTo>
                  <a:cubicBezTo>
                    <a:pt x="107766" y="68037"/>
                    <a:pt x="109117" y="69870"/>
                    <a:pt x="108827" y="71703"/>
                  </a:cubicBezTo>
                  <a:cubicBezTo>
                    <a:pt x="108731" y="72668"/>
                    <a:pt x="108248" y="73440"/>
                    <a:pt x="107476" y="74019"/>
                  </a:cubicBezTo>
                  <a:lnTo>
                    <a:pt x="96574" y="82219"/>
                  </a:lnTo>
                  <a:cubicBezTo>
                    <a:pt x="95031" y="83377"/>
                    <a:pt x="94741" y="85500"/>
                    <a:pt x="95899" y="87043"/>
                  </a:cubicBezTo>
                  <a:lnTo>
                    <a:pt x="108345" y="103734"/>
                  </a:lnTo>
                  <a:cubicBezTo>
                    <a:pt x="109026" y="104643"/>
                    <a:pt x="110076" y="105117"/>
                    <a:pt x="111139" y="105117"/>
                  </a:cubicBezTo>
                  <a:cubicBezTo>
                    <a:pt x="111881" y="105117"/>
                    <a:pt x="112630" y="104886"/>
                    <a:pt x="113265" y="104409"/>
                  </a:cubicBezTo>
                  <a:lnTo>
                    <a:pt x="124167" y="96209"/>
                  </a:lnTo>
                  <a:cubicBezTo>
                    <a:pt x="124776" y="95752"/>
                    <a:pt x="125475" y="95536"/>
                    <a:pt x="126169" y="95536"/>
                  </a:cubicBezTo>
                  <a:cubicBezTo>
                    <a:pt x="127235" y="95536"/>
                    <a:pt x="128290" y="96046"/>
                    <a:pt x="128991" y="96981"/>
                  </a:cubicBezTo>
                  <a:cubicBezTo>
                    <a:pt x="129570" y="97656"/>
                    <a:pt x="129763" y="98621"/>
                    <a:pt x="129666" y="99489"/>
                  </a:cubicBezTo>
                  <a:lnTo>
                    <a:pt x="127737" y="112996"/>
                  </a:lnTo>
                  <a:cubicBezTo>
                    <a:pt x="127447" y="114925"/>
                    <a:pt x="128798" y="116662"/>
                    <a:pt x="130631" y="116952"/>
                  </a:cubicBezTo>
                  <a:lnTo>
                    <a:pt x="151277" y="119942"/>
                  </a:lnTo>
                  <a:lnTo>
                    <a:pt x="151760" y="119942"/>
                  </a:lnTo>
                  <a:cubicBezTo>
                    <a:pt x="153496" y="119942"/>
                    <a:pt x="154944" y="118688"/>
                    <a:pt x="155233" y="116952"/>
                  </a:cubicBezTo>
                  <a:lnTo>
                    <a:pt x="157163" y="103445"/>
                  </a:lnTo>
                  <a:cubicBezTo>
                    <a:pt x="157432" y="101646"/>
                    <a:pt x="158959" y="100434"/>
                    <a:pt x="160728" y="100434"/>
                  </a:cubicBezTo>
                  <a:cubicBezTo>
                    <a:pt x="160857" y="100434"/>
                    <a:pt x="160987" y="100441"/>
                    <a:pt x="161118" y="100454"/>
                  </a:cubicBezTo>
                  <a:cubicBezTo>
                    <a:pt x="161986" y="100647"/>
                    <a:pt x="162855" y="101129"/>
                    <a:pt x="163337" y="101804"/>
                  </a:cubicBezTo>
                  <a:lnTo>
                    <a:pt x="171538" y="112803"/>
                  </a:lnTo>
                  <a:cubicBezTo>
                    <a:pt x="172232" y="113671"/>
                    <a:pt x="173309" y="114158"/>
                    <a:pt x="174393" y="114158"/>
                  </a:cubicBezTo>
                  <a:cubicBezTo>
                    <a:pt x="175115" y="114158"/>
                    <a:pt x="175841" y="113941"/>
                    <a:pt x="176458" y="113478"/>
                  </a:cubicBezTo>
                  <a:lnTo>
                    <a:pt x="193052" y="100936"/>
                  </a:lnTo>
                  <a:cubicBezTo>
                    <a:pt x="194596" y="99778"/>
                    <a:pt x="194982" y="97656"/>
                    <a:pt x="193824" y="96112"/>
                  </a:cubicBezTo>
                  <a:lnTo>
                    <a:pt x="185623" y="85210"/>
                  </a:lnTo>
                  <a:cubicBezTo>
                    <a:pt x="184755" y="84053"/>
                    <a:pt x="184659" y="82509"/>
                    <a:pt x="185431" y="81351"/>
                  </a:cubicBezTo>
                  <a:cubicBezTo>
                    <a:pt x="186029" y="80239"/>
                    <a:pt x="187159" y="79582"/>
                    <a:pt x="188417" y="79582"/>
                  </a:cubicBezTo>
                  <a:cubicBezTo>
                    <a:pt x="188577" y="79582"/>
                    <a:pt x="188740" y="79593"/>
                    <a:pt x="188904" y="79615"/>
                  </a:cubicBezTo>
                  <a:lnTo>
                    <a:pt x="202411" y="81544"/>
                  </a:lnTo>
                  <a:cubicBezTo>
                    <a:pt x="202587" y="81572"/>
                    <a:pt x="202764" y="81586"/>
                    <a:pt x="202939" y="81586"/>
                  </a:cubicBezTo>
                  <a:cubicBezTo>
                    <a:pt x="204582" y="81586"/>
                    <a:pt x="206095" y="80393"/>
                    <a:pt x="206270" y="78650"/>
                  </a:cubicBezTo>
                  <a:lnTo>
                    <a:pt x="209261" y="58004"/>
                  </a:lnTo>
                  <a:cubicBezTo>
                    <a:pt x="209550" y="56074"/>
                    <a:pt x="208199" y="54337"/>
                    <a:pt x="206270" y="54048"/>
                  </a:cubicBezTo>
                  <a:lnTo>
                    <a:pt x="192763" y="52118"/>
                  </a:lnTo>
                  <a:cubicBezTo>
                    <a:pt x="190930" y="51829"/>
                    <a:pt x="189579" y="50092"/>
                    <a:pt x="189869" y="48259"/>
                  </a:cubicBezTo>
                  <a:cubicBezTo>
                    <a:pt x="189965" y="47294"/>
                    <a:pt x="190447" y="46523"/>
                    <a:pt x="191219" y="45944"/>
                  </a:cubicBezTo>
                  <a:lnTo>
                    <a:pt x="202121" y="37743"/>
                  </a:lnTo>
                  <a:cubicBezTo>
                    <a:pt x="203665" y="36585"/>
                    <a:pt x="203954" y="34366"/>
                    <a:pt x="202797" y="32919"/>
                  </a:cubicBezTo>
                  <a:lnTo>
                    <a:pt x="190351" y="16229"/>
                  </a:lnTo>
                  <a:cubicBezTo>
                    <a:pt x="189669" y="15320"/>
                    <a:pt x="188620" y="14846"/>
                    <a:pt x="187557" y="14846"/>
                  </a:cubicBezTo>
                  <a:cubicBezTo>
                    <a:pt x="186814" y="14846"/>
                    <a:pt x="186065" y="15077"/>
                    <a:pt x="185431" y="15553"/>
                  </a:cubicBezTo>
                  <a:lnTo>
                    <a:pt x="174529" y="23657"/>
                  </a:lnTo>
                  <a:cubicBezTo>
                    <a:pt x="173892" y="24175"/>
                    <a:pt x="173157" y="24413"/>
                    <a:pt x="172432" y="24413"/>
                  </a:cubicBezTo>
                  <a:cubicBezTo>
                    <a:pt x="171398" y="24413"/>
                    <a:pt x="170385" y="23929"/>
                    <a:pt x="169705" y="23079"/>
                  </a:cubicBezTo>
                  <a:cubicBezTo>
                    <a:pt x="169126" y="22307"/>
                    <a:pt x="168836" y="21342"/>
                    <a:pt x="169029" y="20474"/>
                  </a:cubicBezTo>
                  <a:lnTo>
                    <a:pt x="170959" y="6967"/>
                  </a:lnTo>
                  <a:cubicBezTo>
                    <a:pt x="171152" y="5037"/>
                    <a:pt x="169898" y="3301"/>
                    <a:pt x="167968" y="3011"/>
                  </a:cubicBezTo>
                  <a:lnTo>
                    <a:pt x="147322" y="20"/>
                  </a:lnTo>
                  <a:cubicBezTo>
                    <a:pt x="147197" y="7"/>
                    <a:pt x="147073" y="1"/>
                    <a:pt x="146950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60" name="Google Shape;2223;p40">
              <a:extLst>
                <a:ext uri="{FF2B5EF4-FFF2-40B4-BE49-F238E27FC236}">
                  <a16:creationId xmlns:a16="http://schemas.microsoft.com/office/drawing/2014/main" id="{60EF346F-3AA5-2B35-690D-4AE55B9503AA}"/>
                </a:ext>
              </a:extLst>
            </p:cNvPr>
            <p:cNvSpPr/>
            <p:nvPr/>
          </p:nvSpPr>
          <p:spPr>
            <a:xfrm>
              <a:off x="4616640" y="1189440"/>
              <a:ext cx="156600" cy="156600"/>
            </a:xfrm>
            <a:custGeom>
              <a:avLst/>
              <a:gdLst>
                <a:gd name="textAreaLeft" fmla="*/ 0 w 156600"/>
                <a:gd name="textAreaRight" fmla="*/ 156960 w 156600"/>
                <a:gd name="textAreaTop" fmla="*/ 0 h 156600"/>
                <a:gd name="textAreaBottom" fmla="*/ 156960 h 156600"/>
              </a:gdLst>
              <a:ahLst/>
              <a:cxnLst/>
              <a:rect l="textAreaLeft" t="textAreaTop" r="textAreaRight" b="textAreaBottom"/>
              <a:pathLst>
                <a:path w="55572" h="55572">
                  <a:moveTo>
                    <a:pt x="27786" y="6947"/>
                  </a:moveTo>
                  <a:cubicBezTo>
                    <a:pt x="39267" y="6947"/>
                    <a:pt x="48625" y="16305"/>
                    <a:pt x="48625" y="27786"/>
                  </a:cubicBezTo>
                  <a:cubicBezTo>
                    <a:pt x="48625" y="39363"/>
                    <a:pt x="39267" y="48625"/>
                    <a:pt x="27786" y="48625"/>
                  </a:cubicBezTo>
                  <a:cubicBezTo>
                    <a:pt x="16305" y="48625"/>
                    <a:pt x="6947" y="39363"/>
                    <a:pt x="6947" y="27786"/>
                  </a:cubicBezTo>
                  <a:cubicBezTo>
                    <a:pt x="6947" y="16305"/>
                    <a:pt x="16305" y="6947"/>
                    <a:pt x="27786" y="6947"/>
                  </a:cubicBezTo>
                  <a:close/>
                  <a:moveTo>
                    <a:pt x="27786" y="0"/>
                  </a:moveTo>
                  <a:cubicBezTo>
                    <a:pt x="12446" y="0"/>
                    <a:pt x="0" y="12446"/>
                    <a:pt x="0" y="27786"/>
                  </a:cubicBezTo>
                  <a:cubicBezTo>
                    <a:pt x="0" y="43126"/>
                    <a:pt x="12446" y="55572"/>
                    <a:pt x="27786" y="55572"/>
                  </a:cubicBezTo>
                  <a:cubicBezTo>
                    <a:pt x="43126" y="55572"/>
                    <a:pt x="55571" y="43126"/>
                    <a:pt x="55571" y="27786"/>
                  </a:cubicBezTo>
                  <a:cubicBezTo>
                    <a:pt x="55571" y="12446"/>
                    <a:pt x="43126" y="97"/>
                    <a:pt x="2778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8480" bIns="784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61" name="Google Shape;2224;p40">
              <a:extLst>
                <a:ext uri="{FF2B5EF4-FFF2-40B4-BE49-F238E27FC236}">
                  <a16:creationId xmlns:a16="http://schemas.microsoft.com/office/drawing/2014/main" id="{2779C530-DE7E-6FD3-C7B4-EC4E63CA3D76}"/>
                </a:ext>
              </a:extLst>
            </p:cNvPr>
            <p:cNvSpPr/>
            <p:nvPr/>
          </p:nvSpPr>
          <p:spPr>
            <a:xfrm>
              <a:off x="4563360" y="1504800"/>
              <a:ext cx="19080" cy="29160"/>
            </a:xfrm>
            <a:custGeom>
              <a:avLst/>
              <a:gdLst>
                <a:gd name="textAreaLeft" fmla="*/ 0 w 19080"/>
                <a:gd name="textAreaRight" fmla="*/ 19440 w 19080"/>
                <a:gd name="textAreaTop" fmla="*/ 0 h 29160"/>
                <a:gd name="textAreaBottom" fmla="*/ 29520 h 29160"/>
              </a:gdLst>
              <a:ahLst/>
              <a:cxnLst/>
              <a:rect l="textAreaLeft" t="textAreaTop" r="textAreaRight" b="textAreaBottom"/>
              <a:pathLst>
                <a:path w="6947" h="10420">
                  <a:moveTo>
                    <a:pt x="0" y="0"/>
                  </a:moveTo>
                  <a:lnTo>
                    <a:pt x="0" y="10420"/>
                  </a:lnTo>
                  <a:lnTo>
                    <a:pt x="6947" y="10420"/>
                  </a:lnTo>
                  <a:lnTo>
                    <a:pt x="694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4760" bIns="1476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62" name="Google Shape;2225;p40">
              <a:extLst>
                <a:ext uri="{FF2B5EF4-FFF2-40B4-BE49-F238E27FC236}">
                  <a16:creationId xmlns:a16="http://schemas.microsoft.com/office/drawing/2014/main" id="{C1C028C5-1AEC-B8C1-8F14-22E577E04EEB}"/>
                </a:ext>
              </a:extLst>
            </p:cNvPr>
            <p:cNvSpPr/>
            <p:nvPr/>
          </p:nvSpPr>
          <p:spPr>
            <a:xfrm>
              <a:off x="4416480" y="1182960"/>
              <a:ext cx="165960" cy="302040"/>
            </a:xfrm>
            <a:custGeom>
              <a:avLst/>
              <a:gdLst>
                <a:gd name="textAreaLeft" fmla="*/ 0 w 165960"/>
                <a:gd name="textAreaRight" fmla="*/ 166320 w 165960"/>
                <a:gd name="textAreaTop" fmla="*/ 0 h 302040"/>
                <a:gd name="textAreaBottom" fmla="*/ 302400 h 302040"/>
              </a:gdLst>
              <a:ahLst/>
              <a:cxnLst/>
              <a:rect l="textAreaLeft" t="textAreaTop" r="textAreaRight" b="textAreaBottom"/>
              <a:pathLst>
                <a:path w="58949" h="107188">
                  <a:moveTo>
                    <a:pt x="29619" y="1"/>
                  </a:moveTo>
                  <a:cubicBezTo>
                    <a:pt x="6851" y="14376"/>
                    <a:pt x="1" y="44381"/>
                    <a:pt x="14376" y="67053"/>
                  </a:cubicBezTo>
                  <a:cubicBezTo>
                    <a:pt x="19875" y="75929"/>
                    <a:pt x="28076" y="82683"/>
                    <a:pt x="37820" y="86445"/>
                  </a:cubicBezTo>
                  <a:cubicBezTo>
                    <a:pt x="46407" y="89725"/>
                    <a:pt x="52002" y="98022"/>
                    <a:pt x="52002" y="107188"/>
                  </a:cubicBezTo>
                  <a:lnTo>
                    <a:pt x="58949" y="107188"/>
                  </a:lnTo>
                  <a:cubicBezTo>
                    <a:pt x="58949" y="95128"/>
                    <a:pt x="51616" y="84323"/>
                    <a:pt x="40328" y="79981"/>
                  </a:cubicBezTo>
                  <a:cubicBezTo>
                    <a:pt x="18910" y="71588"/>
                    <a:pt x="8298" y="47468"/>
                    <a:pt x="16691" y="26050"/>
                  </a:cubicBezTo>
                  <a:cubicBezTo>
                    <a:pt x="19875" y="17753"/>
                    <a:pt x="25760" y="10710"/>
                    <a:pt x="33286" y="5886"/>
                  </a:cubicBezTo>
                  <a:lnTo>
                    <a:pt x="2961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63" name="Google Shape;2226;p40">
              <a:extLst>
                <a:ext uri="{FF2B5EF4-FFF2-40B4-BE49-F238E27FC236}">
                  <a16:creationId xmlns:a16="http://schemas.microsoft.com/office/drawing/2014/main" id="{EBB7729B-43F2-7F2F-3D06-D790E6E51642}"/>
                </a:ext>
              </a:extLst>
            </p:cNvPr>
            <p:cNvSpPr/>
            <p:nvPr/>
          </p:nvSpPr>
          <p:spPr>
            <a:xfrm>
              <a:off x="4759200" y="1436400"/>
              <a:ext cx="68400" cy="19080"/>
            </a:xfrm>
            <a:custGeom>
              <a:avLst/>
              <a:gdLst>
                <a:gd name="textAreaLeft" fmla="*/ 0 w 68400"/>
                <a:gd name="textAreaRight" fmla="*/ 68760 w 68400"/>
                <a:gd name="textAreaTop" fmla="*/ 0 h 19080"/>
                <a:gd name="textAreaBottom" fmla="*/ 19440 h 19080"/>
              </a:gdLst>
              <a:ahLst/>
              <a:cxnLst/>
              <a:rect l="textAreaLeft" t="textAreaTop" r="textAreaRight" b="textAreaBottom"/>
              <a:pathLst>
                <a:path w="24313" h="6948">
                  <a:moveTo>
                    <a:pt x="0" y="1"/>
                  </a:moveTo>
                  <a:lnTo>
                    <a:pt x="0" y="6947"/>
                  </a:lnTo>
                  <a:lnTo>
                    <a:pt x="24313" y="6947"/>
                  </a:lnTo>
                  <a:lnTo>
                    <a:pt x="24313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720" bIns="9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64" name="Google Shape;2227;p40">
              <a:extLst>
                <a:ext uri="{FF2B5EF4-FFF2-40B4-BE49-F238E27FC236}">
                  <a16:creationId xmlns:a16="http://schemas.microsoft.com/office/drawing/2014/main" id="{2064FB5D-7267-550C-33E3-5EC8D09DD393}"/>
                </a:ext>
              </a:extLst>
            </p:cNvPr>
            <p:cNvSpPr/>
            <p:nvPr/>
          </p:nvSpPr>
          <p:spPr>
            <a:xfrm>
              <a:off x="4743360" y="1487520"/>
              <a:ext cx="70920" cy="63720"/>
            </a:xfrm>
            <a:custGeom>
              <a:avLst/>
              <a:gdLst>
                <a:gd name="textAreaLeft" fmla="*/ 0 w 70920"/>
                <a:gd name="textAreaRight" fmla="*/ 71280 w 70920"/>
                <a:gd name="textAreaTop" fmla="*/ 0 h 63720"/>
                <a:gd name="textAreaBottom" fmla="*/ 64080 h 63720"/>
              </a:gdLst>
              <a:ahLst/>
              <a:cxnLst/>
              <a:rect l="textAreaLeft" t="textAreaTop" r="textAreaRight" b="textAreaBottom"/>
              <a:pathLst>
                <a:path w="25278" h="22674">
                  <a:moveTo>
                    <a:pt x="4438" y="1"/>
                  </a:moveTo>
                  <a:lnTo>
                    <a:pt x="0" y="5307"/>
                  </a:lnTo>
                  <a:lnTo>
                    <a:pt x="20839" y="22673"/>
                  </a:lnTo>
                  <a:lnTo>
                    <a:pt x="25277" y="17367"/>
                  </a:lnTo>
                  <a:lnTo>
                    <a:pt x="443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2040" bIns="320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65" name="Google Shape;2228;p40">
              <a:extLst>
                <a:ext uri="{FF2B5EF4-FFF2-40B4-BE49-F238E27FC236}">
                  <a16:creationId xmlns:a16="http://schemas.microsoft.com/office/drawing/2014/main" id="{1B249F9A-D8D0-7D52-F7B5-39C729B4FF05}"/>
                </a:ext>
              </a:extLst>
            </p:cNvPr>
            <p:cNvSpPr/>
            <p:nvPr/>
          </p:nvSpPr>
          <p:spPr>
            <a:xfrm>
              <a:off x="4700520" y="1514880"/>
              <a:ext cx="19080" cy="68400"/>
            </a:xfrm>
            <a:custGeom>
              <a:avLst/>
              <a:gdLst>
                <a:gd name="textAreaLeft" fmla="*/ 0 w 19080"/>
                <a:gd name="textAreaRight" fmla="*/ 19440 w 19080"/>
                <a:gd name="textAreaTop" fmla="*/ 0 h 68400"/>
                <a:gd name="textAreaBottom" fmla="*/ 68760 h 68400"/>
              </a:gdLst>
              <a:ahLst/>
              <a:cxnLst/>
              <a:rect l="textAreaLeft" t="textAreaTop" r="textAreaRight" b="textAreaBottom"/>
              <a:pathLst>
                <a:path w="6947" h="24313">
                  <a:moveTo>
                    <a:pt x="0" y="1"/>
                  </a:moveTo>
                  <a:lnTo>
                    <a:pt x="0" y="24313"/>
                  </a:lnTo>
                  <a:lnTo>
                    <a:pt x="6947" y="24313"/>
                  </a:lnTo>
                  <a:lnTo>
                    <a:pt x="694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4200" bIns="342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66" name="Google Shape;2229;p40">
              <a:extLst>
                <a:ext uri="{FF2B5EF4-FFF2-40B4-BE49-F238E27FC236}">
                  <a16:creationId xmlns:a16="http://schemas.microsoft.com/office/drawing/2014/main" id="{D3BBD1E2-B288-8870-3818-4207E6BDCA75}"/>
                </a:ext>
              </a:extLst>
            </p:cNvPr>
            <p:cNvSpPr/>
            <p:nvPr/>
          </p:nvSpPr>
          <p:spPr>
            <a:xfrm>
              <a:off x="4286520" y="1221120"/>
              <a:ext cx="82800" cy="38160"/>
            </a:xfrm>
            <a:custGeom>
              <a:avLst/>
              <a:gdLst>
                <a:gd name="textAreaLeft" fmla="*/ 0 w 82800"/>
                <a:gd name="textAreaRight" fmla="*/ 83160 w 82800"/>
                <a:gd name="textAreaTop" fmla="*/ 0 h 38160"/>
                <a:gd name="textAreaBottom" fmla="*/ 38520 h 38160"/>
              </a:gdLst>
              <a:ahLst/>
              <a:cxnLst/>
              <a:rect l="textAreaLeft" t="textAreaTop" r="textAreaRight" b="textAreaBottom"/>
              <a:pathLst>
                <a:path w="29427" h="13701">
                  <a:moveTo>
                    <a:pt x="27786" y="1"/>
                  </a:moveTo>
                  <a:lnTo>
                    <a:pt x="1" y="6947"/>
                  </a:lnTo>
                  <a:lnTo>
                    <a:pt x="1641" y="13701"/>
                  </a:lnTo>
                  <a:lnTo>
                    <a:pt x="29426" y="6754"/>
                  </a:lnTo>
                  <a:lnTo>
                    <a:pt x="27786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9080" bIns="190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67" name="Google Shape;2230;p40">
              <a:extLst>
                <a:ext uri="{FF2B5EF4-FFF2-40B4-BE49-F238E27FC236}">
                  <a16:creationId xmlns:a16="http://schemas.microsoft.com/office/drawing/2014/main" id="{C07CFF75-A1CB-19F1-143A-C15752533E6C}"/>
                </a:ext>
              </a:extLst>
            </p:cNvPr>
            <p:cNvSpPr/>
            <p:nvPr/>
          </p:nvSpPr>
          <p:spPr>
            <a:xfrm>
              <a:off x="4303080" y="1124640"/>
              <a:ext cx="79560" cy="64440"/>
            </a:xfrm>
            <a:custGeom>
              <a:avLst/>
              <a:gdLst>
                <a:gd name="textAreaLeft" fmla="*/ 0 w 79560"/>
                <a:gd name="textAreaRight" fmla="*/ 79920 w 79560"/>
                <a:gd name="textAreaTop" fmla="*/ 0 h 64440"/>
                <a:gd name="textAreaBottom" fmla="*/ 64800 h 64440"/>
              </a:gdLst>
              <a:ahLst/>
              <a:cxnLst/>
              <a:rect l="textAreaLeft" t="textAreaTop" r="textAreaRight" b="textAreaBottom"/>
              <a:pathLst>
                <a:path w="28269" h="22963">
                  <a:moveTo>
                    <a:pt x="3956" y="1"/>
                  </a:moveTo>
                  <a:lnTo>
                    <a:pt x="0" y="5596"/>
                  </a:lnTo>
                  <a:lnTo>
                    <a:pt x="24313" y="22962"/>
                  </a:lnTo>
                  <a:lnTo>
                    <a:pt x="28268" y="17367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2400" bIns="324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68" name="Google Shape;2231;p40">
              <a:extLst>
                <a:ext uri="{FF2B5EF4-FFF2-40B4-BE49-F238E27FC236}">
                  <a16:creationId xmlns:a16="http://schemas.microsoft.com/office/drawing/2014/main" id="{79709430-F6EC-88E7-902F-624907A72D83}"/>
                </a:ext>
              </a:extLst>
            </p:cNvPr>
            <p:cNvSpPr/>
            <p:nvPr/>
          </p:nvSpPr>
          <p:spPr>
            <a:xfrm>
              <a:off x="4386960" y="1071000"/>
              <a:ext cx="38520" cy="82800"/>
            </a:xfrm>
            <a:custGeom>
              <a:avLst/>
              <a:gdLst>
                <a:gd name="textAreaLeft" fmla="*/ 0 w 38520"/>
                <a:gd name="textAreaRight" fmla="*/ 38880 w 38520"/>
                <a:gd name="textAreaTop" fmla="*/ 0 h 82800"/>
                <a:gd name="textAreaBottom" fmla="*/ 83160 h 82800"/>
              </a:gdLst>
              <a:ahLst/>
              <a:cxnLst/>
              <a:rect l="textAreaLeft" t="textAreaTop" r="textAreaRight" b="textAreaBottom"/>
              <a:pathLst>
                <a:path w="13797" h="29523">
                  <a:moveTo>
                    <a:pt x="6754" y="0"/>
                  </a:moveTo>
                  <a:lnTo>
                    <a:pt x="1" y="1737"/>
                  </a:lnTo>
                  <a:lnTo>
                    <a:pt x="7140" y="29522"/>
                  </a:lnTo>
                  <a:lnTo>
                    <a:pt x="13797" y="27786"/>
                  </a:lnTo>
                  <a:lnTo>
                    <a:pt x="6754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1400" bIns="414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869" name="PlaceHolder 1">
            <a:extLst>
              <a:ext uri="{FF2B5EF4-FFF2-40B4-BE49-F238E27FC236}">
                <a16:creationId xmlns:a16="http://schemas.microsoft.com/office/drawing/2014/main" id="{096A009E-DE44-4F1E-8834-237D212EF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320" y="2335914"/>
            <a:ext cx="55526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800" b="0" strike="noStrike" spc="-1" dirty="0">
                <a:solidFill>
                  <a:schemeClr val="dk2"/>
                </a:solidFill>
                <a:latin typeface="Barlow Semi Condensed Medium" panose="00000606000000000000" pitchFamily="2" charset="0"/>
                <a:ea typeface="Fjalla One"/>
              </a:rPr>
              <a:t>Project Literature Review</a:t>
            </a:r>
            <a:endParaRPr lang="fr-FR" sz="2800" b="0" strike="noStrike" spc="-1" dirty="0">
              <a:solidFill>
                <a:schemeClr val="dk1"/>
              </a:solidFill>
              <a:latin typeface="Barlow Semi Condensed Medium" panose="00000606000000000000" pitchFamily="2" charset="0"/>
            </a:endParaRPr>
          </a:p>
        </p:txBody>
      </p:sp>
      <p:sp>
        <p:nvSpPr>
          <p:cNvPr id="1870" name="PlaceHolder 2">
            <a:extLst>
              <a:ext uri="{FF2B5EF4-FFF2-40B4-BE49-F238E27FC236}">
                <a16:creationId xmlns:a16="http://schemas.microsoft.com/office/drawing/2014/main" id="{EF575BE8-9C2C-4534-D591-53E714930D7B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771595" y="2885580"/>
            <a:ext cx="5826357" cy="1133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 dirty="0">
                <a:solidFill>
                  <a:schemeClr val="dk2"/>
                </a:solidFill>
                <a:latin typeface="Barlow Semi Condensed"/>
                <a:ea typeface="Barlow Semi Condensed"/>
              </a:rPr>
              <a:t> Integrated Cyber Training (</a:t>
            </a:r>
            <a:r>
              <a:rPr lang="en-GB" sz="1200" b="0" strike="noStrike" spc="-1" dirty="0" err="1">
                <a:solidFill>
                  <a:schemeClr val="dk2"/>
                </a:solidFill>
                <a:latin typeface="Barlow Semi Condensed"/>
                <a:ea typeface="Barlow Semi Condensed"/>
              </a:rPr>
              <a:t>CyTrONE</a:t>
            </a:r>
            <a:r>
              <a:rPr lang="en-GB" sz="1200" b="0" strike="noStrike" spc="-1" dirty="0">
                <a:solidFill>
                  <a:schemeClr val="dk2"/>
                </a:solidFill>
                <a:latin typeface="Barlow Semi Condensed"/>
                <a:ea typeface="Barlow Semi Condensed"/>
              </a:rPr>
              <a:t>) – hands-on framework (</a:t>
            </a:r>
            <a:r>
              <a:rPr lang="en-GB" sz="1200" b="0" strike="noStrike" spc="-1" dirty="0" err="1">
                <a:solidFill>
                  <a:schemeClr val="dk2"/>
                </a:solidFill>
                <a:latin typeface="Barlow Semi Condensed"/>
                <a:ea typeface="Barlow Semi Condensed"/>
              </a:rPr>
              <a:t>Beuran</a:t>
            </a:r>
            <a:r>
              <a:rPr lang="en-GB" sz="1200" b="0" strike="noStrike" spc="-1" dirty="0">
                <a:solidFill>
                  <a:schemeClr val="dk2"/>
                </a:solidFill>
                <a:latin typeface="Barlow Semi Condensed"/>
                <a:ea typeface="Barlow Semi Condensed"/>
              </a:rPr>
              <a:t> et al., 2018)</a:t>
            </a: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endParaRPr lang="en-GB" sz="1200" b="0" strike="noStrike" spc="-1" dirty="0">
              <a:solidFill>
                <a:schemeClr val="dk2"/>
              </a:solidFill>
              <a:latin typeface="Barlow Semi Condensed"/>
              <a:ea typeface="Barlow Semi Condensed"/>
            </a:endParaRP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 dirty="0">
                <a:solidFill>
                  <a:schemeClr val="dk2"/>
                </a:solidFill>
                <a:latin typeface="Barlow Semi Condensed"/>
                <a:ea typeface="Barlow Semi Condensed"/>
              </a:rPr>
              <a:t>Delphi-based training models – structured curriculum design (Chowdhury et al., 2021)</a:t>
            </a: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endParaRPr lang="en-GB" sz="1200" b="0" strike="noStrike" spc="-1" dirty="0">
              <a:solidFill>
                <a:schemeClr val="dk2"/>
              </a:solidFill>
              <a:latin typeface="Barlow Semi Condensed"/>
              <a:ea typeface="Barlow Semi Condensed"/>
            </a:endParaRP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 dirty="0">
                <a:solidFill>
                  <a:schemeClr val="dk2"/>
                </a:solidFill>
                <a:latin typeface="Barlow Semi Condensed"/>
                <a:ea typeface="Barlow Semi Condensed"/>
              </a:rPr>
              <a:t>Game-based cybersecurity – engaging learning methods (Jin et al., 2018)</a:t>
            </a: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endParaRPr lang="en-GB" sz="1200" b="0" strike="noStrike" spc="-1" dirty="0">
              <a:solidFill>
                <a:schemeClr val="dk2"/>
              </a:solidFill>
              <a:latin typeface="Barlow Semi Condensed"/>
              <a:ea typeface="Barlow Semi Condensed"/>
            </a:endParaRP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 dirty="0">
                <a:solidFill>
                  <a:schemeClr val="dk2"/>
                </a:solidFill>
                <a:latin typeface="Barlow Semi Condensed"/>
                <a:ea typeface="Barlow Semi Condensed"/>
              </a:rPr>
              <a:t>Review of training strategies – best practice guidelines (</a:t>
            </a:r>
            <a:r>
              <a:rPr lang="en-GB" sz="1200" b="0" strike="noStrike" spc="-1" dirty="0" err="1">
                <a:solidFill>
                  <a:schemeClr val="dk2"/>
                </a:solidFill>
                <a:latin typeface="Barlow Semi Condensed"/>
                <a:ea typeface="Barlow Semi Condensed"/>
              </a:rPr>
              <a:t>Prümmer</a:t>
            </a:r>
            <a:r>
              <a:rPr lang="en-GB" sz="1200" b="0" strike="noStrike" spc="-1" dirty="0">
                <a:solidFill>
                  <a:schemeClr val="dk2"/>
                </a:solidFill>
                <a:latin typeface="Barlow Semi Condensed"/>
                <a:ea typeface="Barlow Semi Condensed"/>
              </a:rPr>
              <a:t> et al., 2023)</a:t>
            </a:r>
            <a:endParaRPr lang="en-US" sz="1200" b="0" strike="noStrike" spc="-1" dirty="0">
              <a:solidFill>
                <a:srgbClr val="000000"/>
              </a:solidFill>
              <a:latin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3500814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49CA82-3EA4-E234-1892-E3115803719E}"/>
              </a:ext>
            </a:extLst>
          </p:cNvPr>
          <p:cNvSpPr txBox="1"/>
          <p:nvPr/>
        </p:nvSpPr>
        <p:spPr>
          <a:xfrm>
            <a:off x="3318934" y="1119201"/>
            <a:ext cx="2705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latin typeface="Barlow Semi Condensed Medium" panose="00000606000000000000" pitchFamily="2" charset="0"/>
              </a:rPr>
              <a:t>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D90A57-2C13-2AB7-C97D-91CFA978E1D3}"/>
              </a:ext>
            </a:extLst>
          </p:cNvPr>
          <p:cNvSpPr txBox="1"/>
          <p:nvPr/>
        </p:nvSpPr>
        <p:spPr>
          <a:xfrm>
            <a:off x="1824566" y="1996069"/>
            <a:ext cx="530013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5"/>
                </a:solidFill>
                <a:latin typeface="Barlow Semi Condensed" panose="00000506000000000000" pitchFamily="2" charset="0"/>
              </a:rPr>
              <a:t>Seven‑phase SDLC</a:t>
            </a:r>
          </a:p>
          <a:p>
            <a:pPr algn="ctr"/>
            <a:r>
              <a:rPr lang="en-GB" sz="1400" dirty="0">
                <a:latin typeface="Barlow Semi Condensed" panose="00000506000000000000" pitchFamily="2" charset="0"/>
              </a:rPr>
              <a:t>• Planning  • Analysis  • Design  • Development  • Testing  • Deployment  </a:t>
            </a:r>
          </a:p>
          <a:p>
            <a:pPr algn="ctr"/>
            <a:r>
              <a:rPr lang="en-GB" sz="1400" dirty="0">
                <a:latin typeface="Barlow Semi Condensed" panose="00000506000000000000" pitchFamily="2" charset="0"/>
              </a:rPr>
              <a:t>• Maintenance</a:t>
            </a:r>
          </a:p>
          <a:p>
            <a:pPr algn="ctr"/>
            <a:endParaRPr lang="en-GB" sz="1400" dirty="0">
              <a:latin typeface="Barlow Semi Condensed" panose="00000506000000000000" pitchFamily="2" charset="0"/>
            </a:endParaRPr>
          </a:p>
          <a:p>
            <a:pPr algn="ctr"/>
            <a:r>
              <a:rPr lang="en-GB" sz="1600" b="1" dirty="0">
                <a:solidFill>
                  <a:schemeClr val="accent5"/>
                </a:solidFill>
                <a:latin typeface="Barlow Semi Condensed" panose="00000506000000000000" pitchFamily="2" charset="0"/>
              </a:rPr>
              <a:t>Agile Model</a:t>
            </a:r>
          </a:p>
          <a:p>
            <a:pPr algn="ctr"/>
            <a:r>
              <a:rPr lang="en-GB" sz="1400" dirty="0">
                <a:latin typeface="Barlow Semi Condensed" panose="00000506000000000000" pitchFamily="2" charset="0"/>
              </a:rPr>
              <a:t>• Iterative sprints with rapid feedback</a:t>
            </a:r>
          </a:p>
          <a:p>
            <a:pPr algn="ctr"/>
            <a:r>
              <a:rPr lang="en-GB" sz="1400" dirty="0">
                <a:latin typeface="Barlow Semi Condensed" panose="00000506000000000000" pitchFamily="2" charset="0"/>
              </a:rPr>
              <a:t>• Flexible adaptation of lab scenarios</a:t>
            </a:r>
          </a:p>
        </p:txBody>
      </p:sp>
    </p:spTree>
    <p:extLst>
      <p:ext uri="{BB962C8B-B14F-4D97-AF65-F5344CB8AC3E}">
        <p14:creationId xmlns:p14="http://schemas.microsoft.com/office/powerpoint/2010/main" val="3581804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4F6CF2-6178-28A9-3918-0BE34B8F5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147538"/>
              </p:ext>
            </p:extLst>
          </p:nvPr>
        </p:nvGraphicFramePr>
        <p:xfrm>
          <a:off x="205453" y="401536"/>
          <a:ext cx="1654175" cy="2511619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654175">
                  <a:extLst>
                    <a:ext uri="{9D8B030D-6E8A-4147-A177-3AD203B41FA5}">
                      <a16:colId xmlns:a16="http://schemas.microsoft.com/office/drawing/2014/main" val="28412819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 dirty="0">
                          <a:effectLst/>
                        </a:rPr>
                        <a:t>Hardware Component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1945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Router (Cisco 2911)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93714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 dirty="0">
                          <a:effectLst/>
                        </a:rPr>
                        <a:t>Core Switch (Cisco 2960)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370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Access Switches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2554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Access Points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7095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>
                          <a:effectLst/>
                        </a:rPr>
                        <a:t>Servers (DHCP, DNS, Mail, Web)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2864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 dirty="0">
                          <a:effectLst/>
                        </a:rPr>
                        <a:t>Workstations (PCs)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08771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300FE2-94BE-2B9D-44F9-DF51EBC46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543234"/>
              </p:ext>
            </p:extLst>
          </p:nvPr>
        </p:nvGraphicFramePr>
        <p:xfrm>
          <a:off x="2099085" y="1479038"/>
          <a:ext cx="1711325" cy="3410401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711325">
                  <a:extLst>
                    <a:ext uri="{9D8B030D-6E8A-4147-A177-3AD203B41FA5}">
                      <a16:colId xmlns:a16="http://schemas.microsoft.com/office/drawing/2014/main" val="39626805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Software Component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4132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Packet Tracer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6465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Windows/Linux OS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1478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Kali Linux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10679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DHCP Service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42988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DNS Service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2170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Email Service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8774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Web Server (HTTP)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344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Wireshark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3069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SNMP Configuration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733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Port Security Configuration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5352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MS Visio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0952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YouTube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17946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5744DE-9135-16C2-B94B-A42A0AB35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13321"/>
              </p:ext>
            </p:extLst>
          </p:nvPr>
        </p:nvGraphicFramePr>
        <p:xfrm>
          <a:off x="4036142" y="3143166"/>
          <a:ext cx="4921045" cy="1704087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4921045">
                  <a:extLst>
                    <a:ext uri="{9D8B030D-6E8A-4147-A177-3AD203B41FA5}">
                      <a16:colId xmlns:a16="http://schemas.microsoft.com/office/drawing/2014/main" val="3686061733"/>
                    </a:ext>
                  </a:extLst>
                </a:gridCol>
              </a:tblGrid>
              <a:tr h="14333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Learning Module / Tutorial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1412486"/>
                  </a:ext>
                </a:extLst>
              </a:tr>
              <a:tr h="14333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Fundamentals of Computer Networking (Microsoft Learn)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6251598"/>
                  </a:ext>
                </a:extLst>
              </a:tr>
              <a:tr h="30632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YouTube Tutorial: Networking Project Simulating Network Design Using Cisco Packet Tracer and Cybersecurity Attacks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1739164"/>
                  </a:ext>
                </a:extLst>
              </a:tr>
              <a:tr h="4648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Packet Tracer Tutored Activity Course (NetCad)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8404537"/>
                  </a:ext>
                </a:extLst>
              </a:tr>
              <a:tr h="14333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Introduction to Cybersecurity (Cisco Networking Academy)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365951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4CAB17A-B07F-65C6-FFF3-849105D46972}"/>
              </a:ext>
            </a:extLst>
          </p:cNvPr>
          <p:cNvSpPr txBox="1"/>
          <p:nvPr/>
        </p:nvSpPr>
        <p:spPr>
          <a:xfrm>
            <a:off x="4377812" y="1657345"/>
            <a:ext cx="40730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Barlow Semi Condensed Medium" panose="00000606000000000000" pitchFamily="2" charset="0"/>
              </a:rPr>
              <a:t>Requirement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418501872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13761</TotalTime>
  <Words>1177</Words>
  <Application>Microsoft Office PowerPoint</Application>
  <PresentationFormat>On-screen Show (16:9)</PresentationFormat>
  <Paragraphs>159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22</vt:i4>
      </vt:variant>
    </vt:vector>
  </HeadingPairs>
  <TitlesOfParts>
    <vt:vector size="41" baseType="lpstr">
      <vt:lpstr>Aptos</vt:lpstr>
      <vt:lpstr>Arial</vt:lpstr>
      <vt:lpstr>Barlow Semi Condensed</vt:lpstr>
      <vt:lpstr>Barlow Semi Condensed Medium</vt:lpstr>
      <vt:lpstr>Fira Sans</vt:lpstr>
      <vt:lpstr>Fjalla One</vt:lpstr>
      <vt:lpstr>OpenSymbol</vt:lpstr>
      <vt:lpstr>Symbol</vt:lpstr>
      <vt:lpstr>Times New Roman</vt:lpstr>
      <vt:lpstr>Wingdings</vt:lpstr>
      <vt:lpstr>Technology Consulting by Slidesgo</vt:lpstr>
      <vt:lpstr>Technology Consulting by Slidesgo</vt:lpstr>
      <vt:lpstr>Technology Consulting by Slidesgo</vt:lpstr>
      <vt:lpstr>Technology Consulting by Slidesgo</vt:lpstr>
      <vt:lpstr>Technology Consulting by Slidesgo</vt:lpstr>
      <vt:lpstr>Technology Consulting by Slidesgo</vt:lpstr>
      <vt:lpstr>Technology Consulting by Slidesgo</vt:lpstr>
      <vt:lpstr>Technology Consulting by Slidesgo</vt:lpstr>
      <vt:lpstr>Technology Consulting by Slidesgo</vt:lpstr>
      <vt:lpstr>Enhancing National University Network Security: Attack Simulation &amp; Cybersecurity Awareness</vt:lpstr>
      <vt:lpstr>Problem Definition</vt:lpstr>
      <vt:lpstr>Current Cyber Threats</vt:lpstr>
      <vt:lpstr>PowerPoint Presentation</vt:lpstr>
      <vt:lpstr>Project Aims &amp; Objectives</vt:lpstr>
      <vt:lpstr> Scope of Implementation</vt:lpstr>
      <vt:lpstr>Project Literature Review</vt:lpstr>
      <vt:lpstr>PowerPoint Presentation</vt:lpstr>
      <vt:lpstr>PowerPoint Presentation</vt:lpstr>
      <vt:lpstr>PowerPoint Presentation</vt:lpstr>
      <vt:lpstr>Work Breakdown Structure</vt:lpstr>
      <vt:lpstr>PowerPoint Presentation</vt:lpstr>
      <vt:lpstr>PowerPoint Presentation</vt:lpstr>
      <vt:lpstr>Network Design – Logical View</vt:lpstr>
      <vt:lpstr>Network Design – Physical View</vt:lpstr>
      <vt:lpstr>Deployment</vt:lpstr>
      <vt:lpstr>Team Reflections</vt:lpstr>
      <vt:lpstr>Future Enhancement</vt:lpstr>
      <vt:lpstr>PowerPoint Presentation</vt:lpstr>
      <vt:lpstr>Conclusions</vt:lpstr>
      <vt:lpstr>PowerPoint Presentation</vt:lpstr>
      <vt:lpstr>Thank you!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sheik_rjbztu1</dc:creator>
  <cp:lastModifiedBy>HAMZA SULEIMAN RASHID AL ADAWI</cp:lastModifiedBy>
  <cp:revision>11</cp:revision>
  <dcterms:modified xsi:type="dcterms:W3CDTF">2025-06-30T04:49:24Z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2025-06-12T07:26:49Z</dcterms:created>
  <dc:creator>Unknown Creator</dc:creator>
  <dc:description/>
  <dc:language>en-US</dc:language>
  <cp:lastModifiedBy>Unknown Creator</cp:lastModifiedBy>
  <dcterms:modified xsi:type="dcterms:W3CDTF">2025-06-12T07:26:49Z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